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fif" ContentType="image/jpe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91" r:id="rId2"/>
    <p:sldId id="285" r:id="rId3"/>
    <p:sldId id="256" r:id="rId4"/>
    <p:sldId id="257" r:id="rId5"/>
    <p:sldId id="258" r:id="rId6"/>
    <p:sldId id="259" r:id="rId7"/>
    <p:sldId id="260" r:id="rId8"/>
    <p:sldId id="261" r:id="rId9"/>
    <p:sldId id="264" r:id="rId10"/>
    <p:sldId id="265" r:id="rId11"/>
    <p:sldId id="266" r:id="rId12"/>
    <p:sldId id="269" r:id="rId13"/>
    <p:sldId id="270" r:id="rId14"/>
    <p:sldId id="274" r:id="rId15"/>
    <p:sldId id="268" r:id="rId16"/>
    <p:sldId id="281" r:id="rId17"/>
    <p:sldId id="272" r:id="rId18"/>
    <p:sldId id="273" r:id="rId19"/>
    <p:sldId id="263" r:id="rId20"/>
    <p:sldId id="276" r:id="rId21"/>
    <p:sldId id="278" r:id="rId22"/>
    <p:sldId id="277" r:id="rId23"/>
    <p:sldId id="282" r:id="rId24"/>
    <p:sldId id="283" r:id="rId25"/>
    <p:sldId id="267" r:id="rId26"/>
    <p:sldId id="284" r:id="rId27"/>
    <p:sldId id="287" r:id="rId28"/>
  </p:sldIdLst>
  <p:sldSz cx="7561263" cy="7561263"/>
  <p:notesSz cx="6797675" cy="9926638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CC"/>
    <a:srgbClr val="0033CC"/>
    <a:srgbClr val="D111BA"/>
    <a:srgbClr val="FF6600"/>
    <a:srgbClr val="65D7FF"/>
    <a:srgbClr val="78F51B"/>
    <a:srgbClr val="FF66CC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1756" y="-52"/>
      </p:cViewPr>
      <p:guideLst>
        <p:guide orient="horz" pos="2382"/>
        <p:guide pos="23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0" d="100"/>
        <a:sy n="130" d="100"/>
      </p:scale>
      <p:origin x="0" y="177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capçaler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Contenidor de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19B777-F7F4-41E0-A1A3-A7516FE85E6F}" type="datetimeFigureOut">
              <a:rPr lang="es-ES" smtClean="0"/>
              <a:t>26/06/2023</a:t>
            </a:fld>
            <a:endParaRPr lang="es-ES"/>
          </a:p>
        </p:txBody>
      </p:sp>
      <p:sp>
        <p:nvSpPr>
          <p:cNvPr id="4" name="Contenidor d'imatge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538288" y="744538"/>
            <a:ext cx="3722687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Contenidor de notes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a-ES" smtClean="0"/>
              <a:t>Feu clic aquí per editar estils</a:t>
            </a:r>
          </a:p>
          <a:p>
            <a:pPr lvl="1"/>
            <a:r>
              <a:rPr lang="ca-ES" smtClean="0"/>
              <a:t>Segon nivell</a:t>
            </a:r>
          </a:p>
          <a:p>
            <a:pPr lvl="2"/>
            <a:r>
              <a:rPr lang="ca-ES" smtClean="0"/>
              <a:t>Tercer nivell</a:t>
            </a:r>
          </a:p>
          <a:p>
            <a:pPr lvl="3"/>
            <a:r>
              <a:rPr lang="ca-ES" smtClean="0"/>
              <a:t>Quart nivell</a:t>
            </a:r>
          </a:p>
          <a:p>
            <a:pPr lvl="4"/>
            <a:r>
              <a:rPr lang="ca-ES" smtClean="0"/>
              <a:t>Cinquè nivell</a:t>
            </a:r>
            <a:endParaRPr lang="es-ES"/>
          </a:p>
        </p:txBody>
      </p:sp>
      <p:sp>
        <p:nvSpPr>
          <p:cNvPr id="6" name="Contenidor de peu de pàgina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Conteni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5FABD6-8E8B-4594-A256-BDE5D4A9927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2994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567095" y="2348893"/>
            <a:ext cx="6427074" cy="1620771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134190" y="4284716"/>
            <a:ext cx="5292884" cy="193232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26/06/2023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26/06/2023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5481916" y="302802"/>
            <a:ext cx="1701284" cy="645157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378063" y="302802"/>
            <a:ext cx="4977831" cy="645157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26/06/2023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26/06/2023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97287" y="4858812"/>
            <a:ext cx="6427074" cy="150175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97287" y="3204786"/>
            <a:ext cx="6427074" cy="165402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26/06/2023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378063" y="1764295"/>
            <a:ext cx="3339558" cy="499008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3843642" y="1764295"/>
            <a:ext cx="3339558" cy="499008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26/06/2023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78063" y="1692533"/>
            <a:ext cx="3340871" cy="70536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378063" y="2397901"/>
            <a:ext cx="3340871" cy="435647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3841017" y="1692533"/>
            <a:ext cx="3342183" cy="70536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3841017" y="2397901"/>
            <a:ext cx="3342183" cy="435647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26/06/2023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26/06/2023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26/06/2023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78064" y="301050"/>
            <a:ext cx="2487603" cy="128121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956244" y="301051"/>
            <a:ext cx="4226956" cy="645332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378064" y="1582265"/>
            <a:ext cx="2487603" cy="517211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26/06/2023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82060" y="5292884"/>
            <a:ext cx="4536758" cy="62485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482060" y="675613"/>
            <a:ext cx="4536758" cy="453675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482060" y="5917739"/>
            <a:ext cx="4536758" cy="88739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26/06/2023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378063" y="302801"/>
            <a:ext cx="6805137" cy="1260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78063" y="1764295"/>
            <a:ext cx="6805137" cy="4990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378063" y="7008171"/>
            <a:ext cx="1764295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26/06/2023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2583432" y="7008171"/>
            <a:ext cx="2394400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5418905" y="7008171"/>
            <a:ext cx="1764295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www.google.es/url?sa=i&amp;rct=j&amp;q=&amp;esrc=s&amp;source=images&amp;cd=&amp;ved=2ahUKEwjOwIni6pPjAhVMzoUKHfqoCh0QjRx6BAgBEAU&amp;url=https://gotilandia.com/product/dado-negro&amp;psig=AOvVaw1AechtB6i0cMJzYzgn3A7z&amp;ust=1562074367639407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jfif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www.google.es/url?sa=i&amp;rct=j&amp;q=&amp;esrc=s&amp;source=images&amp;cd=&amp;ved=2ahUKEwjYuZOQr5bjAhWLz4UKHe0hBuoQjRx6BAgBEAU&amp;url=https://www.tenvinilo.com/vinilos-decorativos/vinilo-infantil-dibujo-letra-r-918&amp;psig=AOvVaw3jIC3QTCTStF2G2k8voHLe&amp;ust=1562161468715354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jp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es/url?sa=i&amp;rct=j&amp;q=&amp;esrc=s&amp;source=images&amp;cd=&amp;ved=2ahUKEwjb26v4spbjAhWlx4UKHTe8A2oQjRx6BAgBEAU&amp;url=https://www.zeva.com.ar/producto/peine-familiar-grande-50412/&amp;psig=AOvVaw29HD1MWP_XZ0_E-bFVjJ44&amp;ust=1562162480370983" TargetMode="External"/><Relationship Id="rId13" Type="http://schemas.openxmlformats.org/officeDocument/2006/relationships/image" Target="../media/image80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7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8.png"/><Relationship Id="rId5" Type="http://schemas.openxmlformats.org/officeDocument/2006/relationships/image" Target="../media/image73.png"/><Relationship Id="rId10" Type="http://schemas.openxmlformats.org/officeDocument/2006/relationships/image" Target="../media/image77.png"/><Relationship Id="rId4" Type="http://schemas.openxmlformats.org/officeDocument/2006/relationships/image" Target="../media/image72.png"/><Relationship Id="rId9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microsoft.com/office/2007/relationships/hdphoto" Target="../media/hdphoto2.wdp"/><Relationship Id="rId4" Type="http://schemas.openxmlformats.org/officeDocument/2006/relationships/image" Target="../media/image8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emf"/><Relationship Id="rId5" Type="http://schemas.openxmlformats.org/officeDocument/2006/relationships/image" Target="../media/image89.png"/><Relationship Id="rId4" Type="http://schemas.openxmlformats.org/officeDocument/2006/relationships/image" Target="../media/image88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7.png"/><Relationship Id="rId4" Type="http://schemas.openxmlformats.org/officeDocument/2006/relationships/image" Target="../media/image96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 5"/>
          <p:cNvGrpSpPr/>
          <p:nvPr/>
        </p:nvGrpSpPr>
        <p:grpSpPr>
          <a:xfrm>
            <a:off x="552251" y="396255"/>
            <a:ext cx="6900788" cy="7056784"/>
            <a:chOff x="552251" y="396255"/>
            <a:chExt cx="6900788" cy="7056784"/>
          </a:xfrm>
        </p:grpSpPr>
        <p:sp>
          <p:nvSpPr>
            <p:cNvPr id="2" name="Text Box 2"/>
            <p:cNvSpPr txBox="1">
              <a:spLocks noChangeArrowheads="1"/>
            </p:cNvSpPr>
            <p:nvPr/>
          </p:nvSpPr>
          <p:spPr bwMode="auto">
            <a:xfrm>
              <a:off x="756296" y="396255"/>
              <a:ext cx="6552727" cy="6624736"/>
            </a:xfrm>
            <a:prstGeom prst="rect">
              <a:avLst/>
            </a:prstGeom>
            <a:solidFill>
              <a:srgbClr val="3366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b="1" dirty="0">
                <a:latin typeface="Escolar1" pitchFamily="2" charset="0"/>
              </a:endParaRPr>
            </a:p>
          </p:txBody>
        </p:sp>
        <p:sp>
          <p:nvSpPr>
            <p:cNvPr id="5" name="Títol 1"/>
            <p:cNvSpPr txBox="1">
              <a:spLocks/>
            </p:cNvSpPr>
            <p:nvPr/>
          </p:nvSpPr>
          <p:spPr>
            <a:xfrm>
              <a:off x="647902" y="684287"/>
              <a:ext cx="6805137" cy="126021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800" b="1" dirty="0" smtClean="0">
                  <a:solidFill>
                    <a:schemeClr val="bg1"/>
                  </a:solidFill>
                  <a:latin typeface="Escolar1" pitchFamily="2" charset="0"/>
                </a:rPr>
                <a:t>El </a:t>
              </a:r>
              <a:r>
                <a:rPr lang="es-ES" sz="4800" b="1" dirty="0" err="1" smtClean="0">
                  <a:solidFill>
                    <a:schemeClr val="bg1"/>
                  </a:solidFill>
                  <a:latin typeface="Escolar1" pitchFamily="2" charset="0"/>
                </a:rPr>
                <a:t>llibre</a:t>
              </a:r>
              <a:r>
                <a:rPr lang="es-ES" sz="4800" b="1" dirty="0" smtClean="0">
                  <a:solidFill>
                    <a:schemeClr val="bg1"/>
                  </a:solidFill>
                  <a:latin typeface="Escolar1" pitchFamily="2" charset="0"/>
                </a:rPr>
                <a:t> de la Fada</a:t>
              </a:r>
              <a:endParaRPr lang="es-ES" sz="4800" dirty="0">
                <a:solidFill>
                  <a:schemeClr val="bg1"/>
                </a:solidFill>
                <a:latin typeface="Escolar1" pitchFamily="2" charset="0"/>
              </a:endParaRPr>
            </a:p>
          </p:txBody>
        </p:sp>
        <p:pic>
          <p:nvPicPr>
            <p:cNvPr id="9221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251" y="3849558"/>
              <a:ext cx="2436292" cy="36034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Estel de 5 puntes 2"/>
            <p:cNvSpPr/>
            <p:nvPr/>
          </p:nvSpPr>
          <p:spPr>
            <a:xfrm rot="21099326">
              <a:off x="2697430" y="3578487"/>
              <a:ext cx="864096" cy="864096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9222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30805">
              <a:off x="6077622" y="1752886"/>
              <a:ext cx="933450" cy="938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23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70264">
              <a:off x="2737112" y="1603651"/>
              <a:ext cx="933450" cy="938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24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05022">
              <a:off x="3620229" y="1912441"/>
              <a:ext cx="933450" cy="938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25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6695" y="1308559"/>
              <a:ext cx="933450" cy="938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26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1600" y="5796855"/>
              <a:ext cx="933450" cy="938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27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576569">
              <a:off x="4543425" y="4962750"/>
              <a:ext cx="933450" cy="938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28" name="Picture 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5466">
              <a:off x="5364402" y="4498603"/>
              <a:ext cx="933450" cy="938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29" name="Picture 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6950" y="3739087"/>
              <a:ext cx="933450" cy="938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30" name="Picture 1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19520">
              <a:off x="5881024" y="2776899"/>
              <a:ext cx="933450" cy="938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31" name="Picture 1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75967">
              <a:off x="5124450" y="1727049"/>
              <a:ext cx="933450" cy="938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32" name="Picture 1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94600">
              <a:off x="1725379" y="1730012"/>
              <a:ext cx="933450" cy="938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33" name="Picture 1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416" y="2844527"/>
              <a:ext cx="933450" cy="938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QuadreDeText 3"/>
            <p:cNvSpPr txBox="1"/>
            <p:nvPr/>
          </p:nvSpPr>
          <p:spPr>
            <a:xfrm>
              <a:off x="3880261" y="2058381"/>
              <a:ext cx="6454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sz="3600" b="1" dirty="0">
                  <a:latin typeface="Escolar1" pitchFamily="2" charset="0"/>
                </a:rPr>
                <a:t>a</a:t>
              </a:r>
              <a:endParaRPr lang="es-ES" sz="3600" b="1" dirty="0">
                <a:latin typeface="Escolar1" pitchFamily="2" charset="0"/>
              </a:endParaRPr>
            </a:p>
          </p:txBody>
        </p:sp>
        <p:sp>
          <p:nvSpPr>
            <p:cNvPr id="21" name="QuadreDeText 20"/>
            <p:cNvSpPr txBox="1"/>
            <p:nvPr/>
          </p:nvSpPr>
          <p:spPr>
            <a:xfrm rot="20629309">
              <a:off x="2285950" y="4435996"/>
              <a:ext cx="6454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sz="3600" b="1" dirty="0" smtClean="0">
                  <a:latin typeface="Escolar1" pitchFamily="2" charset="0"/>
                </a:rPr>
                <a:t>f</a:t>
              </a:r>
              <a:endParaRPr lang="es-ES" sz="3600" b="1" dirty="0">
                <a:latin typeface="Escolar1" pitchFamily="2" charset="0"/>
              </a:endParaRPr>
            </a:p>
          </p:txBody>
        </p:sp>
        <p:sp>
          <p:nvSpPr>
            <p:cNvPr id="25" name="QuadreDeText 24"/>
            <p:cNvSpPr txBox="1"/>
            <p:nvPr/>
          </p:nvSpPr>
          <p:spPr>
            <a:xfrm rot="271284">
              <a:off x="4857632" y="5106974"/>
              <a:ext cx="6454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sz="3600" b="1" dirty="0" smtClean="0">
                  <a:latin typeface="Escolar1" pitchFamily="2" charset="0"/>
                </a:rPr>
                <a:t>o</a:t>
              </a:r>
              <a:endParaRPr lang="es-ES" sz="3600" b="1" dirty="0">
                <a:latin typeface="Escolar1" pitchFamily="2" charset="0"/>
              </a:endParaRPr>
            </a:p>
          </p:txBody>
        </p:sp>
        <p:sp>
          <p:nvSpPr>
            <p:cNvPr id="26" name="QuadreDeText 25"/>
            <p:cNvSpPr txBox="1"/>
            <p:nvPr/>
          </p:nvSpPr>
          <p:spPr>
            <a:xfrm rot="1569588">
              <a:off x="5633100" y="4781942"/>
              <a:ext cx="6454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sz="3600" b="1" dirty="0" smtClean="0">
                  <a:latin typeface="Escolar1" pitchFamily="2" charset="0"/>
                </a:rPr>
                <a:t>l</a:t>
              </a:r>
              <a:endParaRPr lang="es-ES" sz="3600" b="1" dirty="0">
                <a:latin typeface="Escolar1" pitchFamily="2" charset="0"/>
              </a:endParaRPr>
            </a:p>
          </p:txBody>
        </p:sp>
        <p:sp>
          <p:nvSpPr>
            <p:cNvPr id="27" name="QuadreDeText 26"/>
            <p:cNvSpPr txBox="1"/>
            <p:nvPr/>
          </p:nvSpPr>
          <p:spPr>
            <a:xfrm rot="21413014">
              <a:off x="5401803" y="5942795"/>
              <a:ext cx="6454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sz="3600" b="1" dirty="0" smtClean="0">
                  <a:latin typeface="Escolar1" pitchFamily="2" charset="0"/>
                </a:rPr>
                <a:t>n</a:t>
              </a:r>
              <a:endParaRPr lang="es-ES" sz="3600" b="1" dirty="0">
                <a:latin typeface="Escolar1" pitchFamily="2" charset="0"/>
              </a:endParaRPr>
            </a:p>
          </p:txBody>
        </p:sp>
        <p:sp>
          <p:nvSpPr>
            <p:cNvPr id="28" name="QuadreDeText 27"/>
            <p:cNvSpPr txBox="1"/>
            <p:nvPr/>
          </p:nvSpPr>
          <p:spPr>
            <a:xfrm>
              <a:off x="6332671" y="3925140"/>
              <a:ext cx="6454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sz="3600" b="1" dirty="0" smtClean="0">
                  <a:latin typeface="Escolar1" pitchFamily="2" charset="0"/>
                </a:rPr>
                <a:t>d</a:t>
              </a:r>
              <a:endParaRPr lang="es-ES" sz="3600" b="1" dirty="0">
                <a:latin typeface="Escolar1" pitchFamily="2" charset="0"/>
              </a:endParaRPr>
            </a:p>
          </p:txBody>
        </p:sp>
        <p:sp>
          <p:nvSpPr>
            <p:cNvPr id="29" name="QuadreDeText 28"/>
            <p:cNvSpPr txBox="1"/>
            <p:nvPr/>
          </p:nvSpPr>
          <p:spPr>
            <a:xfrm rot="20629309">
              <a:off x="6259726" y="1889302"/>
              <a:ext cx="6454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sz="3600" b="1" dirty="0" smtClean="0">
                  <a:latin typeface="Escolar1" pitchFamily="2" charset="0"/>
                </a:rPr>
                <a:t>m</a:t>
              </a:r>
              <a:endParaRPr lang="es-ES" sz="3600" b="1" dirty="0">
                <a:latin typeface="Escolar1" pitchFamily="2" charset="0"/>
              </a:endParaRPr>
            </a:p>
          </p:txBody>
        </p:sp>
        <p:sp>
          <p:nvSpPr>
            <p:cNvPr id="30" name="QuadreDeText 29"/>
            <p:cNvSpPr txBox="1"/>
            <p:nvPr/>
          </p:nvSpPr>
          <p:spPr>
            <a:xfrm rot="1527873">
              <a:off x="5422908" y="1896037"/>
              <a:ext cx="6454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sz="3600" b="1" dirty="0" smtClean="0">
                  <a:latin typeface="Escolar1" pitchFamily="2" charset="0"/>
                </a:rPr>
                <a:t>p</a:t>
              </a:r>
              <a:endParaRPr lang="es-ES" sz="3600" b="1" dirty="0">
                <a:latin typeface="Escolar1" pitchFamily="2" charset="0"/>
              </a:endParaRPr>
            </a:p>
          </p:txBody>
        </p:sp>
        <p:sp>
          <p:nvSpPr>
            <p:cNvPr id="31" name="QuadreDeText 30"/>
            <p:cNvSpPr txBox="1"/>
            <p:nvPr/>
          </p:nvSpPr>
          <p:spPr>
            <a:xfrm rot="20629309">
              <a:off x="6155675" y="2887741"/>
              <a:ext cx="6454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sz="3600" b="1" dirty="0" smtClean="0">
                  <a:latin typeface="Escolar1" pitchFamily="2" charset="0"/>
                </a:rPr>
                <a:t>e</a:t>
              </a:r>
              <a:endParaRPr lang="es-ES" sz="3600" b="1" dirty="0">
                <a:latin typeface="Escolar1" pitchFamily="2" charset="0"/>
              </a:endParaRPr>
            </a:p>
          </p:txBody>
        </p:sp>
        <p:sp>
          <p:nvSpPr>
            <p:cNvPr id="32" name="QuadreDeText 31"/>
            <p:cNvSpPr txBox="1"/>
            <p:nvPr/>
          </p:nvSpPr>
          <p:spPr>
            <a:xfrm>
              <a:off x="4642101" y="1435808"/>
              <a:ext cx="6454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sz="3600" b="1" dirty="0" smtClean="0">
                  <a:latin typeface="Escolar1" pitchFamily="2" charset="0"/>
                </a:rPr>
                <a:t>s</a:t>
              </a:r>
              <a:endParaRPr lang="es-ES" sz="3600" b="1" dirty="0">
                <a:latin typeface="Escolar1" pitchFamily="2" charset="0"/>
              </a:endParaRPr>
            </a:p>
          </p:txBody>
        </p:sp>
        <p:sp>
          <p:nvSpPr>
            <p:cNvPr id="33" name="QuadreDeText 32"/>
            <p:cNvSpPr txBox="1"/>
            <p:nvPr/>
          </p:nvSpPr>
          <p:spPr>
            <a:xfrm rot="20629309">
              <a:off x="3009731" y="1746832"/>
              <a:ext cx="6454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sz="3600" b="1" dirty="0" smtClean="0">
                  <a:latin typeface="Escolar1" pitchFamily="2" charset="0"/>
                </a:rPr>
                <a:t>u</a:t>
              </a:r>
              <a:endParaRPr lang="es-ES" sz="3600" b="1" dirty="0">
                <a:latin typeface="Escolar1" pitchFamily="2" charset="0"/>
              </a:endParaRPr>
            </a:p>
          </p:txBody>
        </p:sp>
        <p:sp>
          <p:nvSpPr>
            <p:cNvPr id="34" name="QuadreDeText 33"/>
            <p:cNvSpPr txBox="1"/>
            <p:nvPr/>
          </p:nvSpPr>
          <p:spPr>
            <a:xfrm rot="1056523">
              <a:off x="2006334" y="1923578"/>
              <a:ext cx="6454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sz="3600" b="1" dirty="0" smtClean="0">
                  <a:latin typeface="Escolar1" pitchFamily="2" charset="0"/>
                </a:rPr>
                <a:t>r</a:t>
              </a:r>
              <a:endParaRPr lang="es-ES" sz="3600" b="1" dirty="0">
                <a:latin typeface="Escolar1" pitchFamily="2" charset="0"/>
              </a:endParaRPr>
            </a:p>
          </p:txBody>
        </p:sp>
        <p:sp>
          <p:nvSpPr>
            <p:cNvPr id="35" name="QuadreDeText 34"/>
            <p:cNvSpPr txBox="1"/>
            <p:nvPr/>
          </p:nvSpPr>
          <p:spPr>
            <a:xfrm>
              <a:off x="2991172" y="3676580"/>
              <a:ext cx="6454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sz="3600" b="1" dirty="0" smtClean="0">
                  <a:latin typeface="Escolar1" pitchFamily="2" charset="0"/>
                </a:rPr>
                <a:t>i</a:t>
              </a:r>
              <a:endParaRPr lang="es-ES" sz="3600" b="1" dirty="0">
                <a:latin typeface="Escolar1" pitchFamily="2" charset="0"/>
              </a:endParaRPr>
            </a:p>
          </p:txBody>
        </p:sp>
        <p:sp>
          <p:nvSpPr>
            <p:cNvPr id="36" name="QuadreDeText 35"/>
            <p:cNvSpPr txBox="1"/>
            <p:nvPr/>
          </p:nvSpPr>
          <p:spPr>
            <a:xfrm rot="21132620">
              <a:off x="2158261" y="2998841"/>
              <a:ext cx="6454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sz="3600" b="1" dirty="0" smtClean="0">
                  <a:latin typeface="Escolar1" pitchFamily="2" charset="0"/>
                </a:rPr>
                <a:t>t</a:t>
              </a:r>
              <a:endParaRPr lang="es-ES" sz="3600" b="1" dirty="0">
                <a:latin typeface="Escolar1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1079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1082030" y="6156895"/>
            <a:ext cx="3904084" cy="8001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ca-ES" sz="3600" dirty="0" smtClean="0">
                <a:latin typeface="Escolar1" pitchFamily="2" charset="0"/>
                <a:cs typeface="Arial" pitchFamily="34" charset="0"/>
              </a:rPr>
              <a:t>El Sam seu a la sala.</a:t>
            </a: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Agrupa 2"/>
          <p:cNvGrpSpPr/>
          <p:nvPr/>
        </p:nvGrpSpPr>
        <p:grpSpPr>
          <a:xfrm>
            <a:off x="1002990" y="108223"/>
            <a:ext cx="6168876" cy="5765099"/>
            <a:chOff x="1002990" y="332364"/>
            <a:chExt cx="6168876" cy="5765099"/>
          </a:xfrm>
        </p:grpSpPr>
        <p:sp>
          <p:nvSpPr>
            <p:cNvPr id="5" name="Text Box 6"/>
            <p:cNvSpPr txBox="1">
              <a:spLocks noChangeArrowheads="1"/>
            </p:cNvSpPr>
            <p:nvPr/>
          </p:nvSpPr>
          <p:spPr bwMode="auto">
            <a:xfrm>
              <a:off x="3214184" y="2593559"/>
              <a:ext cx="1502550" cy="685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R="0" lvl="0" indent="0" algn="ctr" fontAlgn="base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ca-E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SIS</a:t>
              </a:r>
              <a:endPara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Text Box 6"/>
            <p:cNvSpPr txBox="1">
              <a:spLocks noChangeArrowheads="1"/>
            </p:cNvSpPr>
            <p:nvPr/>
          </p:nvSpPr>
          <p:spPr bwMode="auto">
            <a:xfrm>
              <a:off x="3184309" y="5411663"/>
              <a:ext cx="1502550" cy="685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ca-ES" sz="3600" dirty="0" smtClean="0">
                  <a:latin typeface="Escolar1" pitchFamily="2" charset="0"/>
                  <a:cs typeface="Arial" pitchFamily="34" charset="0"/>
                </a:rPr>
                <a:t>suma</a:t>
              </a:r>
              <a:endParaRPr kumimoji="0" lang="es-E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Text Box 6"/>
            <p:cNvSpPr txBox="1">
              <a:spLocks noChangeArrowheads="1"/>
            </p:cNvSpPr>
            <p:nvPr/>
          </p:nvSpPr>
          <p:spPr bwMode="auto">
            <a:xfrm>
              <a:off x="3214183" y="1662788"/>
              <a:ext cx="1502551" cy="685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ca-ES" sz="3600" dirty="0" smtClean="0">
                  <a:latin typeface="Escolar1" pitchFamily="2" charset="0"/>
                  <a:cs typeface="Arial" pitchFamily="34" charset="0"/>
                </a:rPr>
                <a:t>mussol</a:t>
              </a:r>
              <a:endParaRPr kumimoji="0" lang="es-E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Text Box 6"/>
            <p:cNvSpPr txBox="1">
              <a:spLocks noChangeArrowheads="1"/>
            </p:cNvSpPr>
            <p:nvPr/>
          </p:nvSpPr>
          <p:spPr bwMode="auto">
            <a:xfrm>
              <a:off x="3204566" y="726684"/>
              <a:ext cx="1512167" cy="685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ca-ES" sz="3600" dirty="0" smtClean="0">
                  <a:latin typeface="Escolar1" pitchFamily="2" charset="0"/>
                  <a:cs typeface="Arial" pitchFamily="34" charset="0"/>
                </a:rPr>
                <a:t>essa</a:t>
              </a:r>
              <a:endParaRPr kumimoji="0" lang="es-E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Text Box 6"/>
            <p:cNvSpPr txBox="1">
              <a:spLocks noChangeArrowheads="1"/>
            </p:cNvSpPr>
            <p:nvPr/>
          </p:nvSpPr>
          <p:spPr bwMode="auto">
            <a:xfrm>
              <a:off x="3210790" y="3548713"/>
              <a:ext cx="1505943" cy="685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ca-ES" sz="3600" dirty="0" smtClean="0">
                  <a:latin typeface="Escolar1" pitchFamily="2" charset="0"/>
                  <a:cs typeface="Arial" pitchFamily="34" charset="0"/>
                </a:rPr>
                <a:t>ase</a:t>
              </a:r>
              <a:endParaRPr kumimoji="0" lang="es-E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Text Box 6"/>
            <p:cNvSpPr txBox="1">
              <a:spLocks noChangeArrowheads="1"/>
            </p:cNvSpPr>
            <p:nvPr/>
          </p:nvSpPr>
          <p:spPr bwMode="auto">
            <a:xfrm>
              <a:off x="3174271" y="4479484"/>
              <a:ext cx="1512166" cy="685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ts val="1000"/>
                </a:spcAft>
              </a:pPr>
              <a:r>
                <a:rPr lang="ca-E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SOLA</a:t>
              </a:r>
              <a:endPara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9218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59" t="7522" r="15676" b="11242"/>
            <a:stretch/>
          </p:blipFill>
          <p:spPr bwMode="auto">
            <a:xfrm>
              <a:off x="5707286" y="642945"/>
              <a:ext cx="1241698" cy="14094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8662" y="2644737"/>
              <a:ext cx="1047793" cy="13600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04232">
              <a:off x="5111201" y="2432299"/>
              <a:ext cx="2060665" cy="16141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22" name="Picture 6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24" r="29523"/>
            <a:stretch/>
          </p:blipFill>
          <p:spPr bwMode="auto">
            <a:xfrm>
              <a:off x="5647657" y="4253754"/>
              <a:ext cx="1157310" cy="1355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23" name="Picture 7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52" t="6420" r="19070"/>
            <a:stretch/>
          </p:blipFill>
          <p:spPr bwMode="auto">
            <a:xfrm>
              <a:off x="1195071" y="4382643"/>
              <a:ext cx="977441" cy="1524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24" name="Picture 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02990" y="332364"/>
              <a:ext cx="1724847" cy="17920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18"/>
          <a:stretch/>
        </p:blipFill>
        <p:spPr bwMode="auto">
          <a:xfrm>
            <a:off x="5105169" y="5682822"/>
            <a:ext cx="2131846" cy="1274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QuadreDeText 17"/>
          <p:cNvSpPr txBox="1"/>
          <p:nvPr/>
        </p:nvSpPr>
        <p:spPr>
          <a:xfrm>
            <a:off x="6804967" y="693969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8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261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841312" y="2770424"/>
            <a:ext cx="1502551" cy="685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ca-ES" sz="3600" dirty="0" smtClean="0">
                <a:latin typeface="Escolar1" pitchFamily="2" charset="0"/>
                <a:cs typeface="Arial" pitchFamily="34" charset="0"/>
              </a:rPr>
              <a:t>no</a:t>
            </a: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5724847" y="4002985"/>
            <a:ext cx="1512167" cy="685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ca-ES" sz="3600" dirty="0" smtClean="0">
                <a:latin typeface="Escolar1" pitchFamily="2" charset="0"/>
                <a:cs typeface="Arial" pitchFamily="34" charset="0"/>
              </a:rPr>
              <a:t>nina</a:t>
            </a: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837920" y="3995701"/>
            <a:ext cx="1505943" cy="685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ca-ES" sz="3600" dirty="0" smtClean="0">
                <a:latin typeface="Escolar1" pitchFamily="2" charset="0"/>
                <a:cs typeface="Arial" pitchFamily="34" charset="0"/>
              </a:rPr>
              <a:t>neu</a:t>
            </a: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5734464" y="5257565"/>
            <a:ext cx="1512166" cy="685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ts val="1000"/>
              </a:spcAft>
            </a:pPr>
            <a:r>
              <a:rPr lang="ca-ES" sz="3600" dirty="0">
                <a:latin typeface="Escolar1" pitchFamily="2" charset="0"/>
                <a:cs typeface="Arial" pitchFamily="34" charset="0"/>
              </a:rPr>
              <a:t>niu</a:t>
            </a:r>
            <a:endParaRPr lang="es-ES" sz="3600" dirty="0">
              <a:latin typeface="Escolar1" pitchFamily="2" charset="0"/>
              <a:cs typeface="Arial" pitchFamily="34" charset="0"/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848481" y="1476375"/>
            <a:ext cx="1502550" cy="685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R="0" lvl="0" indent="0" algn="ctr" fontAlgn="base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ca-E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NAN</a:t>
            </a: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5734464" y="2726991"/>
            <a:ext cx="1502551" cy="685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ts val="1000"/>
              </a:spcAft>
            </a:pPr>
            <a:r>
              <a:rPr lang="ca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ENA</a:t>
            </a: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5724848" y="1498197"/>
            <a:ext cx="1512167" cy="685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ca-ES" sz="3600" dirty="0" smtClean="0">
                <a:latin typeface="Escolar1" pitchFamily="2" charset="0"/>
                <a:cs typeface="Arial" pitchFamily="34" charset="0"/>
              </a:rPr>
              <a:t>neula</a:t>
            </a: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827520" y="5257565"/>
            <a:ext cx="1512166" cy="685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ts val="1000"/>
              </a:spcAft>
            </a:pPr>
            <a:r>
              <a:rPr lang="ca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ONA</a:t>
            </a: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128" y="1369697"/>
            <a:ext cx="924496" cy="92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909" y="4091330"/>
            <a:ext cx="1166553" cy="879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1" r="21876"/>
          <a:stretch/>
        </p:blipFill>
        <p:spPr bwMode="auto">
          <a:xfrm>
            <a:off x="4368576" y="1611829"/>
            <a:ext cx="926030" cy="91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709" y="4452324"/>
            <a:ext cx="1009921" cy="1275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011" y="5172404"/>
            <a:ext cx="984491" cy="984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9" name="Picture 9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27"/>
          <a:stretch/>
        </p:blipFill>
        <p:spPr bwMode="auto">
          <a:xfrm>
            <a:off x="2974905" y="2544882"/>
            <a:ext cx="1022031" cy="94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282" y="3264962"/>
            <a:ext cx="1133971" cy="850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682036" y="6228903"/>
            <a:ext cx="6400800" cy="685800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ca-E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ni    on    ne     no    na   en   nu </a:t>
            </a: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QuadreDeText 19"/>
          <p:cNvSpPr txBox="1"/>
          <p:nvPr/>
        </p:nvSpPr>
        <p:spPr>
          <a:xfrm>
            <a:off x="6804967" y="693969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9</a:t>
            </a:r>
            <a:endParaRPr lang="es-ES" dirty="0"/>
          </a:p>
        </p:txBody>
      </p:sp>
      <p:grpSp>
        <p:nvGrpSpPr>
          <p:cNvPr id="21" name="Agrupa 20"/>
          <p:cNvGrpSpPr/>
          <p:nvPr/>
        </p:nvGrpSpPr>
        <p:grpSpPr>
          <a:xfrm rot="813754">
            <a:off x="4086948" y="193153"/>
            <a:ext cx="1191070" cy="1076336"/>
            <a:chOff x="900311" y="540271"/>
            <a:chExt cx="1216629" cy="1008112"/>
          </a:xfrm>
        </p:grpSpPr>
        <p:sp>
          <p:nvSpPr>
            <p:cNvPr id="22" name="Estel de 5 puntes 21"/>
            <p:cNvSpPr/>
            <p:nvPr/>
          </p:nvSpPr>
          <p:spPr>
            <a:xfrm>
              <a:off x="900311" y="540271"/>
              <a:ext cx="1080120" cy="1008112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" name="QuadreDeText 22"/>
            <p:cNvSpPr txBox="1"/>
            <p:nvPr/>
          </p:nvSpPr>
          <p:spPr>
            <a:xfrm>
              <a:off x="1166435" y="848321"/>
              <a:ext cx="950505" cy="432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sz="2400" b="1" dirty="0" smtClean="0">
                  <a:latin typeface="Escolar1" pitchFamily="2" charset="0"/>
                </a:rPr>
                <a:t> n</a:t>
              </a:r>
              <a:endParaRPr lang="es-ES" sz="2400" b="1" dirty="0">
                <a:latin typeface="Escolar1" pitchFamily="2" charset="0"/>
              </a:endParaRPr>
            </a:p>
          </p:txBody>
        </p:sp>
      </p:grpSp>
      <p:grpSp>
        <p:nvGrpSpPr>
          <p:cNvPr id="24" name="Agrupa 23"/>
          <p:cNvGrpSpPr/>
          <p:nvPr/>
        </p:nvGrpSpPr>
        <p:grpSpPr>
          <a:xfrm rot="21246910">
            <a:off x="2789614" y="129505"/>
            <a:ext cx="1118620" cy="1076336"/>
            <a:chOff x="900311" y="540271"/>
            <a:chExt cx="1142626" cy="1008112"/>
          </a:xfrm>
        </p:grpSpPr>
        <p:sp>
          <p:nvSpPr>
            <p:cNvPr id="25" name="Estel de 5 puntes 24"/>
            <p:cNvSpPr/>
            <p:nvPr/>
          </p:nvSpPr>
          <p:spPr>
            <a:xfrm>
              <a:off x="900311" y="540271"/>
              <a:ext cx="1080120" cy="1008112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" name="QuadreDeText 25"/>
            <p:cNvSpPr txBox="1"/>
            <p:nvPr/>
          </p:nvSpPr>
          <p:spPr>
            <a:xfrm>
              <a:off x="1178841" y="883919"/>
              <a:ext cx="864096" cy="432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sz="2400" b="1" dirty="0" smtClean="0">
                  <a:latin typeface="Escolar1" pitchFamily="2" charset="0"/>
                </a:rPr>
                <a:t> N</a:t>
              </a:r>
              <a:endParaRPr lang="es-ES" sz="2400" b="1" dirty="0">
                <a:latin typeface="Escolar1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009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6"/>
          <p:cNvSpPr txBox="1">
            <a:spLocks noChangeArrowheads="1"/>
          </p:cNvSpPr>
          <p:nvPr/>
        </p:nvSpPr>
        <p:spPr bwMode="auto">
          <a:xfrm>
            <a:off x="1922697" y="6220891"/>
            <a:ext cx="3904084" cy="8001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ca-ES" sz="3600" dirty="0" smtClean="0">
                <a:latin typeface="Escolar1" pitchFamily="2" charset="0"/>
                <a:cs typeface="Arial" pitchFamily="34" charset="0"/>
              </a:rPr>
              <a:t>Un animal a la nau.</a:t>
            </a: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Agrupa 2"/>
          <p:cNvGrpSpPr/>
          <p:nvPr/>
        </p:nvGrpSpPr>
        <p:grpSpPr>
          <a:xfrm>
            <a:off x="2052439" y="1544017"/>
            <a:ext cx="3774342" cy="4919348"/>
            <a:chOff x="1682427" y="1254224"/>
            <a:chExt cx="4762500" cy="6169164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2427" y="1254224"/>
              <a:ext cx="4762500" cy="3724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70" name="Picture 6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999"/>
            <a:stretch/>
          </p:blipFill>
          <p:spPr bwMode="auto">
            <a:xfrm rot="15943866">
              <a:off x="2019720" y="5711232"/>
              <a:ext cx="2695370" cy="7289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" name="Agrupa 1"/>
          <p:cNvGrpSpPr/>
          <p:nvPr/>
        </p:nvGrpSpPr>
        <p:grpSpPr>
          <a:xfrm>
            <a:off x="705991" y="669259"/>
            <a:ext cx="6549252" cy="5255241"/>
            <a:chOff x="705991" y="507334"/>
            <a:chExt cx="6549252" cy="5255241"/>
          </a:xfrm>
        </p:grpSpPr>
        <p:sp>
          <p:nvSpPr>
            <p:cNvPr id="20" name="Text Box 6"/>
            <p:cNvSpPr txBox="1">
              <a:spLocks noChangeArrowheads="1"/>
            </p:cNvSpPr>
            <p:nvPr/>
          </p:nvSpPr>
          <p:spPr bwMode="auto">
            <a:xfrm>
              <a:off x="6022934" y="951274"/>
              <a:ext cx="1232309" cy="685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ca-ES" sz="3600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Escolar1" pitchFamily="2" charset="0"/>
                  <a:cs typeface="Arial" pitchFamily="34" charset="0"/>
                </a:rPr>
                <a:t>uniol</a:t>
              </a:r>
              <a:endParaRPr kumimoji="0" lang="es-E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endParaRPr>
            </a:p>
          </p:txBody>
        </p:sp>
        <p:sp>
          <p:nvSpPr>
            <p:cNvPr id="21" name="Text Box 6"/>
            <p:cNvSpPr txBox="1">
              <a:spLocks noChangeArrowheads="1"/>
            </p:cNvSpPr>
            <p:nvPr/>
          </p:nvSpPr>
          <p:spPr bwMode="auto">
            <a:xfrm>
              <a:off x="6022934" y="4572862"/>
              <a:ext cx="1073354" cy="685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ts val="1000"/>
                </a:spcAft>
              </a:pPr>
              <a:r>
                <a:rPr lang="ca-E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NOU</a:t>
              </a:r>
              <a:endPara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Text Box 6"/>
            <p:cNvSpPr txBox="1">
              <a:spLocks noChangeArrowheads="1"/>
            </p:cNvSpPr>
            <p:nvPr/>
          </p:nvSpPr>
          <p:spPr bwMode="auto">
            <a:xfrm>
              <a:off x="3748602" y="507334"/>
              <a:ext cx="914400" cy="685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ts val="1000"/>
                </a:spcAft>
              </a:pPr>
              <a:r>
                <a:rPr lang="ca-E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NILE</a:t>
              </a:r>
              <a:endPara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Text Box 6"/>
            <p:cNvSpPr txBox="1">
              <a:spLocks noChangeArrowheads="1"/>
            </p:cNvSpPr>
            <p:nvPr/>
          </p:nvSpPr>
          <p:spPr bwMode="auto">
            <a:xfrm>
              <a:off x="792273" y="4212679"/>
              <a:ext cx="1116150" cy="685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R="0" lvl="0" indent="0" algn="ctr" fontAlgn="base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ca-E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NENA</a:t>
              </a:r>
              <a:endPara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Text Box 6"/>
            <p:cNvSpPr txBox="1">
              <a:spLocks noChangeArrowheads="1"/>
            </p:cNvSpPr>
            <p:nvPr/>
          </p:nvSpPr>
          <p:spPr bwMode="auto">
            <a:xfrm>
              <a:off x="828303" y="1042792"/>
              <a:ext cx="914400" cy="5839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ts val="1000"/>
                </a:spcAft>
              </a:pPr>
              <a:r>
                <a:rPr lang="ca-E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AN</a:t>
              </a:r>
              <a:endPara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Text Box 6"/>
            <p:cNvSpPr txBox="1">
              <a:spLocks noChangeArrowheads="1"/>
            </p:cNvSpPr>
            <p:nvPr/>
          </p:nvSpPr>
          <p:spPr bwMode="auto">
            <a:xfrm>
              <a:off x="3844813" y="5076775"/>
              <a:ext cx="1330102" cy="685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ca-ES" sz="3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Escolar1" pitchFamily="2" charset="0"/>
                  <a:cs typeface="Arial" pitchFamily="34" charset="0"/>
                </a:rPr>
                <a:t>nen</a:t>
              </a:r>
              <a:endParaRPr kumimoji="0" lang="es-E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Text Box 6"/>
            <p:cNvSpPr txBox="1">
              <a:spLocks noChangeArrowheads="1"/>
            </p:cNvSpPr>
            <p:nvPr/>
          </p:nvSpPr>
          <p:spPr bwMode="auto">
            <a:xfrm>
              <a:off x="705991" y="2243454"/>
              <a:ext cx="914400" cy="685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ca-ES" sz="3600" dirty="0" smtClean="0">
                  <a:latin typeface="Escolar1" pitchFamily="2" charset="0"/>
                  <a:cs typeface="Arial" pitchFamily="34" charset="0"/>
                </a:rPr>
                <a:t>nas</a:t>
              </a:r>
              <a:endParaRPr kumimoji="0" lang="es-E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Text Box 6"/>
            <p:cNvSpPr txBox="1">
              <a:spLocks noChangeArrowheads="1"/>
            </p:cNvSpPr>
            <p:nvPr/>
          </p:nvSpPr>
          <p:spPr bwMode="auto">
            <a:xfrm>
              <a:off x="6022934" y="3070817"/>
              <a:ext cx="1232309" cy="685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ca-ES" sz="3600" dirty="0" smtClean="0">
                  <a:latin typeface="Escolar1" pitchFamily="2" charset="0"/>
                  <a:cs typeface="Arial" pitchFamily="34" charset="0"/>
                </a:rPr>
                <a:t>nus</a:t>
              </a:r>
              <a:endParaRPr kumimoji="0" lang="es-E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1271" name="Picture 7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585665">
              <a:off x="4413460" y="2662630"/>
              <a:ext cx="357262" cy="443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77" name="Picture 13"/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72" t="23837" r="24263" b="24861"/>
            <a:stretch/>
          </p:blipFill>
          <p:spPr bwMode="auto">
            <a:xfrm rot="1732830">
              <a:off x="2727664" y="3092327"/>
              <a:ext cx="864191" cy="8716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7" name="QuadreDeText 16"/>
          <p:cNvSpPr txBox="1"/>
          <p:nvPr/>
        </p:nvSpPr>
        <p:spPr>
          <a:xfrm>
            <a:off x="6804967" y="693969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 smtClean="0"/>
              <a:t>10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3972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850900" y="6228903"/>
            <a:ext cx="6400800" cy="685800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ca-E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du    de     ad    do    </a:t>
            </a:r>
            <a:r>
              <a:rPr kumimoji="0" lang="ca-ES" sz="3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id</a:t>
            </a:r>
            <a:r>
              <a:rPr kumimoji="0" lang="ca-E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    da     di</a:t>
            </a: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 Box 6"/>
          <p:cNvSpPr txBox="1">
            <a:spLocks noChangeArrowheads="1"/>
          </p:cNvSpPr>
          <p:nvPr/>
        </p:nvSpPr>
        <p:spPr bwMode="auto">
          <a:xfrm>
            <a:off x="2273238" y="1547242"/>
            <a:ext cx="1494804" cy="685800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ca-E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daus</a:t>
            </a:r>
            <a:endParaRPr kumimoji="0" lang="es-E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Escolar1" pitchFamily="2" charset="0"/>
              <a:cs typeface="Arial" pitchFamily="34" charset="0"/>
            </a:endParaRPr>
          </a:p>
        </p:txBody>
      </p:sp>
      <p:sp>
        <p:nvSpPr>
          <p:cNvPr id="20" name="Text Box 6"/>
          <p:cNvSpPr txBox="1">
            <a:spLocks noChangeArrowheads="1"/>
          </p:cNvSpPr>
          <p:nvPr/>
        </p:nvSpPr>
        <p:spPr bwMode="auto">
          <a:xfrm>
            <a:off x="2242392" y="5035538"/>
            <a:ext cx="1538237" cy="685800"/>
          </a:xfrm>
          <a:prstGeom prst="rect">
            <a:avLst/>
          </a:prstGeom>
          <a:solidFill>
            <a:srgbClr val="FFFFFF"/>
          </a:solidFill>
          <a:ln w="28575">
            <a:solidFill>
              <a:srgbClr val="FFFF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ts val="1000"/>
              </a:spcAft>
            </a:pPr>
            <a:r>
              <a:rPr lang="ca-E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ODE</a:t>
            </a: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4" name="Picture 4" descr="Resultat d'imatges de dado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599" y="2032667"/>
            <a:ext cx="1034824" cy="827859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 Box 6"/>
          <p:cNvSpPr txBox="1">
            <a:spLocks noChangeArrowheads="1"/>
          </p:cNvSpPr>
          <p:nvPr/>
        </p:nvSpPr>
        <p:spPr bwMode="auto">
          <a:xfrm>
            <a:off x="2260650" y="2474659"/>
            <a:ext cx="1519981" cy="685800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ca-ES" sz="3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suedi</a:t>
            </a:r>
            <a:endParaRPr kumimoji="0" lang="es-E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Escolar1" pitchFamily="2" charset="0"/>
              <a:cs typeface="Arial" pitchFamily="34" charset="0"/>
            </a:endParaRPr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4164405"/>
            <a:ext cx="1163644" cy="1514914"/>
          </a:xfrm>
          <a:prstGeom prst="rect">
            <a:avLst/>
          </a:prstGeom>
          <a:noFill/>
          <a:ln w="28575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 Box 6"/>
          <p:cNvSpPr txBox="1">
            <a:spLocks noChangeArrowheads="1"/>
          </p:cNvSpPr>
          <p:nvPr/>
        </p:nvSpPr>
        <p:spPr bwMode="auto">
          <a:xfrm>
            <a:off x="2260649" y="4134247"/>
            <a:ext cx="1519981" cy="685800"/>
          </a:xfrm>
          <a:prstGeom prst="rect">
            <a:avLst/>
          </a:prstGeom>
          <a:solidFill>
            <a:srgbClr val="FFFFFF"/>
          </a:solidFill>
          <a:ln w="28575">
            <a:solidFill>
              <a:srgbClr val="FFFF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ts val="1000"/>
              </a:spcAft>
            </a:pPr>
            <a:r>
              <a:rPr lang="ca-E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DOS</a:t>
            </a: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 Box 6"/>
          <p:cNvSpPr txBox="1">
            <a:spLocks noChangeArrowheads="1"/>
          </p:cNvSpPr>
          <p:nvPr/>
        </p:nvSpPr>
        <p:spPr bwMode="auto">
          <a:xfrm>
            <a:off x="5724302" y="4122346"/>
            <a:ext cx="1494804" cy="685800"/>
          </a:xfrm>
          <a:prstGeom prst="rect">
            <a:avLst/>
          </a:prstGeom>
          <a:solidFill>
            <a:srgbClr val="FFFFFF"/>
          </a:solidFill>
          <a:ln w="28575">
            <a:solidFill>
              <a:srgbClr val="00B05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ca-E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dona</a:t>
            </a:r>
            <a:endParaRPr kumimoji="0" lang="es-E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Escolar1" pitchFamily="2" charset="0"/>
              <a:cs typeface="Arial" pitchFamily="34" charset="0"/>
            </a:endParaRPr>
          </a:p>
        </p:txBody>
      </p:sp>
      <p:sp>
        <p:nvSpPr>
          <p:cNvPr id="28" name="Text Box 6"/>
          <p:cNvSpPr txBox="1">
            <a:spLocks noChangeArrowheads="1"/>
          </p:cNvSpPr>
          <p:nvPr/>
        </p:nvSpPr>
        <p:spPr bwMode="auto">
          <a:xfrm>
            <a:off x="5724302" y="2517626"/>
            <a:ext cx="1494804" cy="685800"/>
          </a:xfrm>
          <a:prstGeom prst="rect">
            <a:avLst/>
          </a:prstGeom>
          <a:solidFill>
            <a:srgbClr val="FFFFFF"/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ts val="1000"/>
              </a:spcAft>
            </a:pPr>
            <a:r>
              <a:rPr lang="ca-E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MONIDA</a:t>
            </a: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Text Box 6"/>
          <p:cNvSpPr txBox="1">
            <a:spLocks noChangeArrowheads="1"/>
          </p:cNvSpPr>
          <p:nvPr/>
        </p:nvSpPr>
        <p:spPr bwMode="auto">
          <a:xfrm>
            <a:off x="5724302" y="5032623"/>
            <a:ext cx="1494804" cy="685800"/>
          </a:xfrm>
          <a:prstGeom prst="rect">
            <a:avLst/>
          </a:prstGeom>
          <a:solidFill>
            <a:srgbClr val="FFFFFF"/>
          </a:solidFill>
          <a:ln w="28575">
            <a:solidFill>
              <a:srgbClr val="00B05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ca-ES" sz="3600" dirty="0" err="1" smtClean="0">
                <a:latin typeface="Escolar1" pitchFamily="2" charset="0"/>
                <a:cs typeface="Arial" pitchFamily="34" charset="0"/>
              </a:rPr>
              <a:t>dano</a:t>
            </a:r>
            <a:endParaRPr kumimoji="0" lang="es-E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Escolar1" pitchFamily="2" charset="0"/>
              <a:cs typeface="Arial" pitchFamily="34" charset="0"/>
            </a:endParaRPr>
          </a:p>
        </p:txBody>
      </p:sp>
      <p:sp>
        <p:nvSpPr>
          <p:cNvPr id="30" name="Text Box 6"/>
          <p:cNvSpPr txBox="1">
            <a:spLocks noChangeArrowheads="1"/>
          </p:cNvSpPr>
          <p:nvPr/>
        </p:nvSpPr>
        <p:spPr bwMode="auto">
          <a:xfrm>
            <a:off x="5724302" y="1616335"/>
            <a:ext cx="1494804" cy="685800"/>
          </a:xfrm>
          <a:prstGeom prst="rect">
            <a:avLst/>
          </a:prstGeom>
          <a:solidFill>
            <a:srgbClr val="FFFFFF"/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ts val="1000"/>
              </a:spcAft>
            </a:pPr>
            <a:r>
              <a:rPr lang="ca-E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DIMONI</a:t>
            </a: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9" name="Picture 9" descr="Mostra la imatge origina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931" y="4164405"/>
            <a:ext cx="1163644" cy="1560442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816787" y="1547243"/>
            <a:ext cx="1163644" cy="15983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131" name="Picture 11" descr="Mostra la imatge original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690" y="1607349"/>
            <a:ext cx="1167886" cy="159607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QuadreDeText 16"/>
          <p:cNvSpPr txBox="1"/>
          <p:nvPr/>
        </p:nvSpPr>
        <p:spPr>
          <a:xfrm>
            <a:off x="6804967" y="693969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 smtClean="0"/>
              <a:t>11</a:t>
            </a:r>
            <a:endParaRPr lang="es-ES" dirty="0"/>
          </a:p>
        </p:txBody>
      </p:sp>
      <p:grpSp>
        <p:nvGrpSpPr>
          <p:cNvPr id="18" name="Agrupa 17"/>
          <p:cNvGrpSpPr/>
          <p:nvPr/>
        </p:nvGrpSpPr>
        <p:grpSpPr>
          <a:xfrm rot="813754">
            <a:off x="4272858" y="316019"/>
            <a:ext cx="1211756" cy="1076336"/>
            <a:chOff x="900311" y="540271"/>
            <a:chExt cx="1237758" cy="1008112"/>
          </a:xfrm>
        </p:grpSpPr>
        <p:sp>
          <p:nvSpPr>
            <p:cNvPr id="21" name="Estel de 5 puntes 20"/>
            <p:cNvSpPr/>
            <p:nvPr/>
          </p:nvSpPr>
          <p:spPr>
            <a:xfrm>
              <a:off x="900311" y="540271"/>
              <a:ext cx="1080120" cy="1008112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QuadreDeText 21"/>
            <p:cNvSpPr txBox="1"/>
            <p:nvPr/>
          </p:nvSpPr>
          <p:spPr>
            <a:xfrm>
              <a:off x="1187564" y="861224"/>
              <a:ext cx="950505" cy="432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sz="2400" b="1" dirty="0" smtClean="0">
                  <a:latin typeface="Escolar1" pitchFamily="2" charset="0"/>
                </a:rPr>
                <a:t> d</a:t>
              </a:r>
              <a:endParaRPr lang="es-ES" sz="2400" b="1" dirty="0">
                <a:latin typeface="Escolar1" pitchFamily="2" charset="0"/>
              </a:endParaRPr>
            </a:p>
          </p:txBody>
        </p:sp>
      </p:grpSp>
      <p:grpSp>
        <p:nvGrpSpPr>
          <p:cNvPr id="23" name="Agrupa 22"/>
          <p:cNvGrpSpPr/>
          <p:nvPr/>
        </p:nvGrpSpPr>
        <p:grpSpPr>
          <a:xfrm rot="21246910">
            <a:off x="2450084" y="288799"/>
            <a:ext cx="1118620" cy="1076336"/>
            <a:chOff x="900311" y="540271"/>
            <a:chExt cx="1142626" cy="1008112"/>
          </a:xfrm>
        </p:grpSpPr>
        <p:sp>
          <p:nvSpPr>
            <p:cNvPr id="25" name="Estel de 5 puntes 24"/>
            <p:cNvSpPr/>
            <p:nvPr/>
          </p:nvSpPr>
          <p:spPr>
            <a:xfrm>
              <a:off x="900311" y="540271"/>
              <a:ext cx="1080120" cy="1008112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QuadreDeText 30"/>
            <p:cNvSpPr txBox="1"/>
            <p:nvPr/>
          </p:nvSpPr>
          <p:spPr>
            <a:xfrm>
              <a:off x="1178841" y="883919"/>
              <a:ext cx="864096" cy="432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sz="2400" b="1" dirty="0" smtClean="0">
                  <a:latin typeface="Escolar1" pitchFamily="2" charset="0"/>
                </a:rPr>
                <a:t> D</a:t>
              </a:r>
              <a:endParaRPr lang="es-ES" sz="2400" b="1" dirty="0">
                <a:latin typeface="Escolar1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806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40"/>
          <a:stretch/>
        </p:blipFill>
        <p:spPr bwMode="auto">
          <a:xfrm>
            <a:off x="612279" y="404639"/>
            <a:ext cx="4538453" cy="5723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Box 16"/>
          <p:cNvSpPr txBox="1">
            <a:spLocks noChangeArrowheads="1"/>
          </p:cNvSpPr>
          <p:nvPr/>
        </p:nvSpPr>
        <p:spPr bwMode="auto">
          <a:xfrm>
            <a:off x="2455912" y="6303962"/>
            <a:ext cx="3904084" cy="8001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ca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L’INDI DIU ADÉU</a:t>
            </a:r>
            <a:r>
              <a:rPr lang="ca-ES" sz="3600" dirty="0" smtClean="0">
                <a:latin typeface="Escolar1" pitchFamily="2" charset="0"/>
                <a:cs typeface="Arial" pitchFamily="34" charset="0"/>
              </a:rPr>
              <a:t>.</a:t>
            </a: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5150732" y="404639"/>
            <a:ext cx="1824639" cy="685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ts val="1000"/>
              </a:spcAft>
            </a:pPr>
            <a:r>
              <a:rPr lang="ca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Í</a:t>
            </a:r>
            <a:r>
              <a:rPr lang="ca-E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NDIA</a:t>
            </a: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5150732" y="1242839"/>
            <a:ext cx="1824639" cy="685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ca-E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dia</a:t>
            </a:r>
            <a:endParaRPr kumimoji="0" lang="es-E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Escolar1" pitchFamily="2" charset="0"/>
              <a:cs typeface="Arial" pitchFamily="34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5160257" y="2089398"/>
            <a:ext cx="1824639" cy="685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ca-E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diadema</a:t>
            </a:r>
            <a:endParaRPr kumimoji="0" lang="es-E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Escolar1" pitchFamily="2" charset="0"/>
              <a:cs typeface="Arial" pitchFamily="34" charset="0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5160257" y="2942729"/>
            <a:ext cx="1824639" cy="685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ca-E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dins</a:t>
            </a:r>
            <a:endParaRPr kumimoji="0" lang="es-E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Escolar1" pitchFamily="2" charset="0"/>
              <a:cs typeface="Arial" pitchFamily="34" charset="0"/>
            </a:endParaRP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5160257" y="3802732"/>
            <a:ext cx="1824639" cy="685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R="0" lvl="0" indent="0" algn="ctr" fontAlgn="base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ca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NADAL</a:t>
            </a: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5150732" y="4653111"/>
            <a:ext cx="1824639" cy="685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ca-ES" sz="3600" dirty="0" smtClean="0">
                <a:latin typeface="Escolar1" pitchFamily="2" charset="0"/>
                <a:cs typeface="Arial" pitchFamily="34" charset="0"/>
              </a:rPr>
              <a:t>amanida</a:t>
            </a:r>
            <a:endParaRPr kumimoji="0" lang="es-E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Escolar1" pitchFamily="2" charset="0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807" y="5978052"/>
            <a:ext cx="840403" cy="1241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88343" y="6030809"/>
            <a:ext cx="864096" cy="1164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QuadreDeText 11"/>
          <p:cNvSpPr txBox="1"/>
          <p:nvPr/>
        </p:nvSpPr>
        <p:spPr>
          <a:xfrm>
            <a:off x="6804967" y="693969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 smtClean="0"/>
              <a:t>12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254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900311" y="6228903"/>
            <a:ext cx="5943600" cy="685800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s-E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fi     fe     fo    uf     fa     fu    if</a:t>
            </a:r>
            <a:endParaRPr kumimoji="0" 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77893" y="1973570"/>
            <a:ext cx="1875817" cy="776543"/>
          </a:xfrm>
          <a:prstGeom prst="rect">
            <a:avLst/>
          </a:prstGeom>
          <a:solidFill>
            <a:srgbClr val="65D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angle 7"/>
          <p:cNvSpPr/>
          <p:nvPr/>
        </p:nvSpPr>
        <p:spPr>
          <a:xfrm>
            <a:off x="3991522" y="3565714"/>
            <a:ext cx="3062188" cy="776542"/>
          </a:xfrm>
          <a:prstGeom prst="rect">
            <a:avLst/>
          </a:prstGeom>
          <a:solidFill>
            <a:srgbClr val="FF6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66CC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57550" y="4359174"/>
            <a:ext cx="3596160" cy="79208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063" y="1188343"/>
            <a:ext cx="1280828" cy="792088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  <a:extLst/>
        </p:spPr>
      </p:pic>
      <p:sp>
        <p:nvSpPr>
          <p:cNvPr id="6" name="QuadreDeText 5"/>
          <p:cNvSpPr txBox="1"/>
          <p:nvPr/>
        </p:nvSpPr>
        <p:spPr>
          <a:xfrm>
            <a:off x="4185780" y="3737639"/>
            <a:ext cx="2304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400" dirty="0" smtClean="0"/>
              <a:t>FELINA</a:t>
            </a:r>
            <a:endParaRPr lang="es-ES" sz="2400" dirty="0"/>
          </a:p>
        </p:txBody>
      </p:sp>
      <p:sp>
        <p:nvSpPr>
          <p:cNvPr id="14" name="QuadreDeText 13"/>
          <p:cNvSpPr txBox="1"/>
          <p:nvPr/>
        </p:nvSpPr>
        <p:spPr>
          <a:xfrm>
            <a:off x="6012879" y="1399721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400" dirty="0" smtClean="0"/>
              <a:t>FI</a:t>
            </a:r>
            <a:endParaRPr lang="es-ES" sz="2400" dirty="0"/>
          </a:p>
        </p:txBody>
      </p:sp>
      <p:sp>
        <p:nvSpPr>
          <p:cNvPr id="15" name="QuadreDeText 14"/>
          <p:cNvSpPr txBox="1"/>
          <p:nvPr/>
        </p:nvSpPr>
        <p:spPr>
          <a:xfrm>
            <a:off x="5394102" y="2166838"/>
            <a:ext cx="149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400" dirty="0" smtClean="0"/>
              <a:t>FILA</a:t>
            </a:r>
            <a:endParaRPr lang="es-ES" sz="2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831" y="5151262"/>
            <a:ext cx="4204768" cy="81756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7" name="QuadreDeText 16"/>
          <p:cNvSpPr txBox="1"/>
          <p:nvPr/>
        </p:nvSpPr>
        <p:spPr>
          <a:xfrm>
            <a:off x="3218358" y="5329210"/>
            <a:ext cx="2304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400" dirty="0" smtClean="0"/>
              <a:t>FONOLANA</a:t>
            </a:r>
            <a:endParaRPr lang="es-ES" sz="2400" dirty="0"/>
          </a:p>
        </p:txBody>
      </p:sp>
      <p:sp>
        <p:nvSpPr>
          <p:cNvPr id="18" name="QuadreDeText 17"/>
          <p:cNvSpPr txBox="1"/>
          <p:nvPr/>
        </p:nvSpPr>
        <p:spPr>
          <a:xfrm>
            <a:off x="3780630" y="4552152"/>
            <a:ext cx="2304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400" dirty="0" smtClean="0"/>
              <a:t>FAMILA</a:t>
            </a:r>
            <a:endParaRPr lang="es-ES" sz="2400" dirty="0"/>
          </a:p>
        </p:txBody>
      </p:sp>
      <p:pic>
        <p:nvPicPr>
          <p:cNvPr id="7176" name="Picture 8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"/>
          <a:stretch/>
        </p:blipFill>
        <p:spPr bwMode="auto">
          <a:xfrm>
            <a:off x="6076938" y="112128"/>
            <a:ext cx="638052" cy="112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Agrupa 11"/>
          <p:cNvGrpSpPr/>
          <p:nvPr/>
        </p:nvGrpSpPr>
        <p:grpSpPr>
          <a:xfrm>
            <a:off x="827062" y="2628503"/>
            <a:ext cx="2449513" cy="3748087"/>
            <a:chOff x="540271" y="1906587"/>
            <a:chExt cx="2449513" cy="3748087"/>
          </a:xfrm>
        </p:grpSpPr>
        <p:pic>
          <p:nvPicPr>
            <p:cNvPr id="7175" name="Picture 7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271" y="1906587"/>
              <a:ext cx="2449513" cy="3748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Imatge 10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E3EBED"/>
                </a:clrFrom>
                <a:clrTo>
                  <a:srgbClr val="E3EBE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915" y="3393138"/>
              <a:ext cx="675620" cy="1107573"/>
            </a:xfrm>
            <a:prstGeom prst="rect">
              <a:avLst/>
            </a:prstGeom>
          </p:spPr>
        </p:pic>
      </p:grpSp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274" y="2759744"/>
            <a:ext cx="2442618" cy="804863"/>
          </a:xfrm>
          <a:prstGeom prst="rect">
            <a:avLst/>
          </a:prstGeom>
          <a:solidFill>
            <a:srgbClr val="78F51B"/>
          </a:solidFill>
          <a:ln>
            <a:noFill/>
          </a:ln>
          <a:effectLst/>
        </p:spPr>
      </p:pic>
      <p:sp>
        <p:nvSpPr>
          <p:cNvPr id="26" name="QuadreDeText 25"/>
          <p:cNvSpPr txBox="1"/>
          <p:nvPr/>
        </p:nvSpPr>
        <p:spPr>
          <a:xfrm>
            <a:off x="4802535" y="2946281"/>
            <a:ext cx="2304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400" dirty="0" smtClean="0"/>
              <a:t>FANAL</a:t>
            </a:r>
            <a:endParaRPr lang="es-ES" sz="2400" dirty="0"/>
          </a:p>
        </p:txBody>
      </p:sp>
      <p:sp>
        <p:nvSpPr>
          <p:cNvPr id="20" name="QuadreDeText 19"/>
          <p:cNvSpPr txBox="1"/>
          <p:nvPr/>
        </p:nvSpPr>
        <p:spPr>
          <a:xfrm>
            <a:off x="6804967" y="693969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 smtClean="0"/>
              <a:t>13</a:t>
            </a:r>
            <a:endParaRPr lang="es-ES" dirty="0"/>
          </a:p>
        </p:txBody>
      </p:sp>
      <p:grpSp>
        <p:nvGrpSpPr>
          <p:cNvPr id="21" name="Agrupa 20"/>
          <p:cNvGrpSpPr/>
          <p:nvPr/>
        </p:nvGrpSpPr>
        <p:grpSpPr>
          <a:xfrm rot="813754">
            <a:off x="3889508" y="451377"/>
            <a:ext cx="1242758" cy="1076336"/>
            <a:chOff x="900311" y="540271"/>
            <a:chExt cx="1269426" cy="1008112"/>
          </a:xfrm>
        </p:grpSpPr>
        <p:sp>
          <p:nvSpPr>
            <p:cNvPr id="22" name="Estel de 5 puntes 21"/>
            <p:cNvSpPr/>
            <p:nvPr/>
          </p:nvSpPr>
          <p:spPr>
            <a:xfrm>
              <a:off x="900311" y="540271"/>
              <a:ext cx="1080120" cy="1008112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" name="QuadreDeText 22"/>
            <p:cNvSpPr txBox="1"/>
            <p:nvPr/>
          </p:nvSpPr>
          <p:spPr>
            <a:xfrm>
              <a:off x="1219232" y="805902"/>
              <a:ext cx="950505" cy="432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sz="2400" b="1" dirty="0" smtClean="0">
                  <a:latin typeface="Escolar1" pitchFamily="2" charset="0"/>
                </a:rPr>
                <a:t> f</a:t>
              </a:r>
              <a:endParaRPr lang="es-ES" sz="2400" b="1" dirty="0">
                <a:latin typeface="Escolar1" pitchFamily="2" charset="0"/>
              </a:endParaRPr>
            </a:p>
          </p:txBody>
        </p:sp>
      </p:grpSp>
      <p:grpSp>
        <p:nvGrpSpPr>
          <p:cNvPr id="24" name="Agrupa 23"/>
          <p:cNvGrpSpPr/>
          <p:nvPr/>
        </p:nvGrpSpPr>
        <p:grpSpPr>
          <a:xfrm rot="21246910">
            <a:off x="2320622" y="341496"/>
            <a:ext cx="1145773" cy="1076336"/>
            <a:chOff x="900311" y="540271"/>
            <a:chExt cx="1170361" cy="1008112"/>
          </a:xfrm>
        </p:grpSpPr>
        <p:sp>
          <p:nvSpPr>
            <p:cNvPr id="25" name="Estel de 5 puntes 24"/>
            <p:cNvSpPr/>
            <p:nvPr/>
          </p:nvSpPr>
          <p:spPr>
            <a:xfrm>
              <a:off x="900311" y="540271"/>
              <a:ext cx="1080120" cy="1008112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" name="QuadreDeText 26"/>
            <p:cNvSpPr txBox="1"/>
            <p:nvPr/>
          </p:nvSpPr>
          <p:spPr>
            <a:xfrm>
              <a:off x="1206576" y="886541"/>
              <a:ext cx="864096" cy="432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sz="2400" b="1" dirty="0" smtClean="0">
                  <a:latin typeface="Escolar1" pitchFamily="2" charset="0"/>
                </a:rPr>
                <a:t> F</a:t>
              </a:r>
              <a:endParaRPr lang="es-ES" sz="2400" b="1" dirty="0">
                <a:latin typeface="Escolar1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346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Agrupa 16"/>
          <p:cNvGrpSpPr/>
          <p:nvPr/>
        </p:nvGrpSpPr>
        <p:grpSpPr>
          <a:xfrm>
            <a:off x="654571" y="1752222"/>
            <a:ext cx="6624736" cy="4346382"/>
            <a:chOff x="540271" y="1666497"/>
            <a:chExt cx="6696744" cy="4490398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271" y="1666497"/>
              <a:ext cx="6696744" cy="44609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5" name="Agrupa 4"/>
            <p:cNvGrpSpPr/>
            <p:nvPr/>
          </p:nvGrpSpPr>
          <p:grpSpPr>
            <a:xfrm>
              <a:off x="2221607" y="3545969"/>
              <a:ext cx="3229297" cy="2610926"/>
              <a:chOff x="3636615" y="4281502"/>
              <a:chExt cx="3736676" cy="2819565"/>
            </a:xfrm>
          </p:grpSpPr>
          <p:pic>
            <p:nvPicPr>
              <p:cNvPr id="6146" name="Picture 2"/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6615" y="4689000"/>
                <a:ext cx="2407828" cy="23319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153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6101" y="4281502"/>
                <a:ext cx="1187190" cy="13097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152" name="Picture 8" descr="Mostra la imatge original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0871" y="5364807"/>
                <a:ext cx="1394916" cy="17362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2589107" y="6343203"/>
            <a:ext cx="2843202" cy="8001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ca-ES" sz="3600" dirty="0" smtClean="0">
                <a:latin typeface="Escolar1" pitchFamily="2" charset="0"/>
                <a:cs typeface="Arial" pitchFamily="34" charset="0"/>
              </a:rPr>
              <a:t>La fada fa fum.</a:t>
            </a: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Agrupa 1"/>
          <p:cNvGrpSpPr/>
          <p:nvPr/>
        </p:nvGrpSpPr>
        <p:grpSpPr>
          <a:xfrm>
            <a:off x="540271" y="722182"/>
            <a:ext cx="6872659" cy="695902"/>
            <a:chOff x="540271" y="324247"/>
            <a:chExt cx="6872659" cy="695902"/>
          </a:xfrm>
        </p:grpSpPr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2895269" y="334349"/>
              <a:ext cx="792088" cy="685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R="0" indent="0" algn="ctr" fontAlgn="base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ca-ES" sz="3600" dirty="0" err="1">
                  <a:solidFill>
                    <a:prstClr val="black"/>
                  </a:solidFill>
                  <a:latin typeface="Escolar1" pitchFamily="2" charset="0"/>
                  <a:cs typeface="Arial" pitchFamily="34" charset="0"/>
                </a:rPr>
                <a:t>afo</a:t>
              </a:r>
              <a:endParaRPr lang="es-ES" sz="3600" dirty="0">
                <a:solidFill>
                  <a:prstClr val="black"/>
                </a:solidFill>
                <a:latin typeface="Escolar1" pitchFamily="2" charset="0"/>
                <a:cs typeface="Arial" pitchFamily="34" charset="0"/>
              </a:endParaRPr>
            </a:p>
          </p:txBody>
        </p:sp>
        <p:sp>
          <p:nvSpPr>
            <p:cNvPr id="12" name="Text Box 5"/>
            <p:cNvSpPr txBox="1">
              <a:spLocks noChangeArrowheads="1"/>
            </p:cNvSpPr>
            <p:nvPr/>
          </p:nvSpPr>
          <p:spPr bwMode="auto">
            <a:xfrm>
              <a:off x="5192216" y="334349"/>
              <a:ext cx="1036687" cy="685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ca-ES" sz="3600" dirty="0" smtClean="0">
                  <a:latin typeface="Escolar1" pitchFamily="2" charset="0"/>
                  <a:cs typeface="Arial" pitchFamily="34" charset="0"/>
                </a:rPr>
                <a:t>sofà</a:t>
              </a:r>
              <a:endParaRPr kumimoji="0" lang="es-E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Text Box 7"/>
            <p:cNvSpPr txBox="1">
              <a:spLocks noChangeArrowheads="1"/>
            </p:cNvSpPr>
            <p:nvPr/>
          </p:nvSpPr>
          <p:spPr bwMode="auto">
            <a:xfrm>
              <a:off x="540271" y="334349"/>
              <a:ext cx="1152128" cy="685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ts val="1000"/>
                </a:spcAft>
              </a:pPr>
              <a:r>
                <a:rPr lang="ca-ES" sz="3600" dirty="0" smtClean="0">
                  <a:latin typeface="Escolar1" pitchFamily="2" charset="0"/>
                  <a:cs typeface="Arial" pitchFamily="34" charset="0"/>
                </a:rPr>
                <a:t>fideu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endParaRPr kumimoji="0" lang="es-E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Text Box 8"/>
            <p:cNvSpPr txBox="1">
              <a:spLocks noChangeArrowheads="1"/>
            </p:cNvSpPr>
            <p:nvPr/>
          </p:nvSpPr>
          <p:spPr bwMode="auto">
            <a:xfrm>
              <a:off x="1836415" y="334349"/>
              <a:ext cx="914400" cy="685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R="0" lvl="0" indent="0" algn="ctr" fontAlgn="base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ca-ES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DOFÍ</a:t>
              </a:r>
              <a:endPara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Text Box 7"/>
            <p:cNvSpPr txBox="1">
              <a:spLocks noChangeArrowheads="1"/>
            </p:cNvSpPr>
            <p:nvPr/>
          </p:nvSpPr>
          <p:spPr bwMode="auto">
            <a:xfrm>
              <a:off x="6332810" y="334349"/>
              <a:ext cx="1080120" cy="685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ts val="1000"/>
                </a:spcAft>
              </a:pPr>
              <a:r>
                <a:rPr lang="ca-ES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FASNI</a:t>
              </a:r>
              <a:endPara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Text Box 5"/>
            <p:cNvSpPr txBox="1">
              <a:spLocks noChangeArrowheads="1"/>
            </p:cNvSpPr>
            <p:nvPr/>
          </p:nvSpPr>
          <p:spPr bwMode="auto">
            <a:xfrm>
              <a:off x="3780631" y="324247"/>
              <a:ext cx="1290013" cy="685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 algn="ctr" fontAlgn="base">
                <a:spcBef>
                  <a:spcPct val="0"/>
                </a:spcBef>
                <a:spcAft>
                  <a:spcPts val="1000"/>
                </a:spcAft>
              </a:pPr>
              <a:r>
                <a:rPr lang="ca-ES" sz="3600" dirty="0">
                  <a:solidFill>
                    <a:prstClr val="black"/>
                  </a:solidFill>
                  <a:latin typeface="Escolar1" pitchFamily="2" charset="0"/>
                  <a:cs typeface="Arial" pitchFamily="34" charset="0"/>
                </a:rPr>
                <a:t>flama</a:t>
              </a:r>
              <a:endParaRPr lang="es-ES" dirty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0" name="Oval 9"/>
          <p:cNvSpPr/>
          <p:nvPr/>
        </p:nvSpPr>
        <p:spPr>
          <a:xfrm rot="18567740" flipV="1">
            <a:off x="2146818" y="4510626"/>
            <a:ext cx="388577" cy="53703"/>
          </a:xfrm>
          <a:prstGeom prst="ellipse">
            <a:avLst/>
          </a:prstGeom>
          <a:solidFill>
            <a:srgbClr val="D111BA"/>
          </a:solidFill>
          <a:ln>
            <a:solidFill>
              <a:srgbClr val="D111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QuadreDeText 17"/>
          <p:cNvSpPr txBox="1"/>
          <p:nvPr/>
        </p:nvSpPr>
        <p:spPr>
          <a:xfrm>
            <a:off x="6804967" y="693969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 smtClean="0"/>
              <a:t>14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5759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 descr="Resultat d'imatges de dibujo letra r color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251" y="972319"/>
            <a:ext cx="4561424" cy="514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705400" y="6228903"/>
            <a:ext cx="6515100" cy="685800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s-E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ri    or    re     ru      ir     ra    ro</a:t>
            </a:r>
            <a:endParaRPr kumimoji="0" 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3617193" y="1438647"/>
            <a:ext cx="1257300" cy="685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ca-E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sorral</a:t>
            </a: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665165" y="4572719"/>
            <a:ext cx="1257300" cy="685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ca-ES" sz="3600" dirty="0" smtClean="0">
                <a:latin typeface="Escolar1" pitchFamily="2" charset="0"/>
                <a:cs typeface="Arial" pitchFamily="34" charset="0"/>
              </a:rPr>
              <a:t>roda</a:t>
            </a:r>
            <a:endParaRPr kumimoji="0" lang="ca-E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Escolar1" pitchFamily="2" charset="0"/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5436815" y="3814911"/>
            <a:ext cx="1257300" cy="685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ca-E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sorra</a:t>
            </a: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5580831" y="2439789"/>
            <a:ext cx="1257300" cy="685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ca-E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riu</a:t>
            </a: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1418634" y="3886919"/>
            <a:ext cx="1257300" cy="685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ca-ES" sz="3600" dirty="0" smtClean="0">
                <a:latin typeface="Escolar1" pitchFamily="2" charset="0"/>
                <a:cs typeface="Arial" pitchFamily="34" charset="0"/>
              </a:rPr>
              <a:t>rima</a:t>
            </a: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880889" y="1565523"/>
            <a:ext cx="1257300" cy="685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ca-E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mar</a:t>
            </a: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548655" y="2935089"/>
            <a:ext cx="1257300" cy="685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ca-ES" sz="3600" dirty="0" smtClean="0">
                <a:latin typeface="Escolar1" pitchFamily="2" charset="0"/>
                <a:cs typeface="Arial" pitchFamily="34" charset="0"/>
              </a:rPr>
              <a:t>ram</a:t>
            </a: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5580831" y="1222623"/>
            <a:ext cx="1257300" cy="685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ca-E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fira</a:t>
            </a: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789983" y="5111055"/>
            <a:ext cx="1478479" cy="685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ca-ES" sz="3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nereda</a:t>
            </a: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2988543" y="2587997"/>
            <a:ext cx="1257300" cy="685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ca-ES" sz="3600" dirty="0" err="1" smtClean="0">
                <a:latin typeface="Escolar1" pitchFamily="2" charset="0"/>
                <a:cs typeface="Arial" pitchFamily="34" charset="0"/>
              </a:rPr>
              <a:t>serela</a:t>
            </a: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5758011" y="5111055"/>
            <a:ext cx="1257300" cy="685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ca-ES" sz="3600" dirty="0" err="1" smtClean="0">
                <a:latin typeface="Escolar1" pitchFamily="2" charset="0"/>
                <a:cs typeface="Arial" pitchFamily="34" charset="0"/>
              </a:rPr>
              <a:t>ridu</a:t>
            </a: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QuadreDeText 16"/>
          <p:cNvSpPr txBox="1"/>
          <p:nvPr/>
        </p:nvSpPr>
        <p:spPr>
          <a:xfrm>
            <a:off x="6804967" y="693969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 smtClean="0"/>
              <a:t>15</a:t>
            </a:r>
            <a:endParaRPr lang="es-ES" dirty="0"/>
          </a:p>
        </p:txBody>
      </p:sp>
      <p:grpSp>
        <p:nvGrpSpPr>
          <p:cNvPr id="18" name="Agrupa 17"/>
          <p:cNvGrpSpPr/>
          <p:nvPr/>
        </p:nvGrpSpPr>
        <p:grpSpPr>
          <a:xfrm rot="813754">
            <a:off x="4505608" y="449015"/>
            <a:ext cx="1222624" cy="1076336"/>
            <a:chOff x="900311" y="540271"/>
            <a:chExt cx="1248860" cy="1008112"/>
          </a:xfrm>
        </p:grpSpPr>
        <p:sp>
          <p:nvSpPr>
            <p:cNvPr id="19" name="Estel de 5 puntes 18"/>
            <p:cNvSpPr/>
            <p:nvPr/>
          </p:nvSpPr>
          <p:spPr>
            <a:xfrm>
              <a:off x="900311" y="540271"/>
              <a:ext cx="1080120" cy="1008112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" name="QuadreDeText 19"/>
            <p:cNvSpPr txBox="1"/>
            <p:nvPr/>
          </p:nvSpPr>
          <p:spPr>
            <a:xfrm>
              <a:off x="1198666" y="836748"/>
              <a:ext cx="950505" cy="432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sz="2400" b="1" dirty="0" smtClean="0">
                  <a:latin typeface="Escolar1" pitchFamily="2" charset="0"/>
                </a:rPr>
                <a:t> r</a:t>
              </a:r>
              <a:endParaRPr lang="es-ES" sz="2400" b="1" dirty="0">
                <a:latin typeface="Escolar1" pitchFamily="2" charset="0"/>
              </a:endParaRPr>
            </a:p>
          </p:txBody>
        </p:sp>
      </p:grpSp>
      <p:grpSp>
        <p:nvGrpSpPr>
          <p:cNvPr id="21" name="Agrupa 20"/>
          <p:cNvGrpSpPr/>
          <p:nvPr/>
        </p:nvGrpSpPr>
        <p:grpSpPr>
          <a:xfrm rot="21246910">
            <a:off x="2320694" y="342888"/>
            <a:ext cx="1118620" cy="1076336"/>
            <a:chOff x="900311" y="540271"/>
            <a:chExt cx="1142626" cy="1008112"/>
          </a:xfrm>
        </p:grpSpPr>
        <p:sp>
          <p:nvSpPr>
            <p:cNvPr id="22" name="Estel de 5 puntes 21"/>
            <p:cNvSpPr/>
            <p:nvPr/>
          </p:nvSpPr>
          <p:spPr>
            <a:xfrm>
              <a:off x="900311" y="540271"/>
              <a:ext cx="1080120" cy="1008112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" name="QuadreDeText 22"/>
            <p:cNvSpPr txBox="1"/>
            <p:nvPr/>
          </p:nvSpPr>
          <p:spPr>
            <a:xfrm>
              <a:off x="1178841" y="883919"/>
              <a:ext cx="864096" cy="432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sz="2400" b="1" dirty="0" smtClean="0">
                  <a:latin typeface="Escolar1" pitchFamily="2" charset="0"/>
                </a:rPr>
                <a:t> R</a:t>
              </a:r>
              <a:endParaRPr lang="es-ES" sz="2400" b="1" dirty="0">
                <a:latin typeface="Escolar1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0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ol 1"/>
          <p:cNvSpPr>
            <a:spLocks noGrp="1"/>
          </p:cNvSpPr>
          <p:nvPr>
            <p:ph type="title"/>
          </p:nvPr>
        </p:nvSpPr>
        <p:spPr>
          <a:xfrm>
            <a:off x="900311" y="5729039"/>
            <a:ext cx="4752528" cy="1260211"/>
          </a:xfrm>
        </p:spPr>
        <p:txBody>
          <a:bodyPr>
            <a:normAutofit fontScale="90000"/>
          </a:bodyPr>
          <a:lstStyle/>
          <a:p>
            <a:pPr algn="l"/>
            <a:r>
              <a:rPr lang="ca-ES" sz="3600" dirty="0" smtClean="0">
                <a:latin typeface="Escolar1" pitchFamily="2" charset="0"/>
                <a:ea typeface="+mn-ea"/>
                <a:cs typeface="Arial" pitchFamily="34" charset="0"/>
              </a:rPr>
              <a:t>El rei rema.</a:t>
            </a:r>
            <a:br>
              <a:rPr lang="ca-ES" sz="3600" dirty="0" smtClean="0">
                <a:latin typeface="Escolar1" pitchFamily="2" charset="0"/>
                <a:ea typeface="+mn-ea"/>
                <a:cs typeface="Arial" pitchFamily="34" charset="0"/>
              </a:rPr>
            </a:br>
            <a:r>
              <a:rPr lang="ca-ES" sz="3600" dirty="0" smtClean="0">
                <a:latin typeface="Escolar1" pitchFamily="2" charset="0"/>
                <a:ea typeface="+mn-ea"/>
                <a:cs typeface="Arial" pitchFamily="34" charset="0"/>
              </a:rPr>
              <a:t>La reina rosa.</a:t>
            </a:r>
            <a:br>
              <a:rPr lang="ca-ES" sz="3600" dirty="0" smtClean="0">
                <a:latin typeface="Escolar1" pitchFamily="2" charset="0"/>
                <a:ea typeface="+mn-ea"/>
                <a:cs typeface="Arial" pitchFamily="34" charset="0"/>
              </a:rPr>
            </a:br>
            <a:r>
              <a:rPr lang="ca-ES" sz="3600" dirty="0" smtClean="0">
                <a:latin typeface="Escolar1" pitchFamily="2" charset="0"/>
                <a:ea typeface="+mn-ea"/>
                <a:cs typeface="Arial" pitchFamily="34" charset="0"/>
              </a:rPr>
              <a:t>El rei dona raïm a la reina.</a:t>
            </a:r>
            <a:endParaRPr lang="es-ES" sz="3600" dirty="0">
              <a:latin typeface="Escolar1" pitchFamily="2" charset="0"/>
              <a:ea typeface="+mn-ea"/>
              <a:cs typeface="Arial" pitchFamily="34" charset="0"/>
            </a:endParaRPr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 rot="17906722">
            <a:off x="5701707" y="3656164"/>
            <a:ext cx="785856" cy="998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4" t="78752" r="9624"/>
          <a:stretch/>
        </p:blipFill>
        <p:spPr bwMode="auto">
          <a:xfrm>
            <a:off x="900312" y="4860751"/>
            <a:ext cx="6264696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16"/>
          <a:stretch/>
        </p:blipFill>
        <p:spPr bwMode="auto">
          <a:xfrm>
            <a:off x="1326920" y="849569"/>
            <a:ext cx="2885759" cy="461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Imatge 4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81" r="69010" b="16360"/>
          <a:stretch/>
        </p:blipFill>
        <p:spPr>
          <a:xfrm>
            <a:off x="3488632" y="828303"/>
            <a:ext cx="3244327" cy="4680520"/>
          </a:xfrm>
          <a:prstGeom prst="rect">
            <a:avLst/>
          </a:prstGeom>
        </p:spPr>
      </p:pic>
      <p:sp>
        <p:nvSpPr>
          <p:cNvPr id="7" name="QuadreDeText 6"/>
          <p:cNvSpPr txBox="1"/>
          <p:nvPr/>
        </p:nvSpPr>
        <p:spPr>
          <a:xfrm>
            <a:off x="6804967" y="693969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 smtClean="0"/>
              <a:t>16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60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540271" y="6191175"/>
            <a:ext cx="6768752" cy="685800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ca-ES" sz="3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pu</a:t>
            </a:r>
            <a:r>
              <a:rPr kumimoji="0" lang="ca-E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    ep    pa    </a:t>
            </a:r>
            <a:r>
              <a:rPr kumimoji="0" lang="ca-ES" sz="3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po</a:t>
            </a:r>
            <a:r>
              <a:rPr kumimoji="0" lang="ca-E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   pi    pe    up   pi</a:t>
            </a: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945110" y="2892425"/>
            <a:ext cx="685800" cy="685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ca-E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pa</a:t>
            </a: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229919" y="2892425"/>
            <a:ext cx="1143000" cy="685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ca-E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papa</a:t>
            </a: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87313" y="2892425"/>
            <a:ext cx="1257300" cy="685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ca-E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poma</a:t>
            </a: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1877169" y="2892425"/>
            <a:ext cx="914400" cy="685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ca-E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pot</a:t>
            </a: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6483771" y="2892425"/>
            <a:ext cx="897260" cy="685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ca-E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pop</a:t>
            </a: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251" y="1284285"/>
            <a:ext cx="1177624" cy="104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EF2F3"/>
              </a:clrFrom>
              <a:clrTo>
                <a:srgbClr val="EEF2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29559">
            <a:off x="3497543" y="1713385"/>
            <a:ext cx="1590508" cy="72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61" y="4500711"/>
            <a:ext cx="1371973" cy="111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7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370" y="5004767"/>
            <a:ext cx="1085661" cy="9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93" y="1044327"/>
            <a:ext cx="1128018" cy="1128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062" y="3904394"/>
            <a:ext cx="1264524" cy="1480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3795319" y="2882323"/>
            <a:ext cx="1290013" cy="685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ca-E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pastís</a:t>
            </a: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1268" name="Picture 4" descr="Resultat d'imatges de peine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967" y="3852639"/>
            <a:ext cx="757238" cy="75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431" y="1292853"/>
            <a:ext cx="1521462" cy="152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769" y="4068663"/>
            <a:ext cx="1515632" cy="708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21685">
            <a:off x="5098911" y="1655765"/>
            <a:ext cx="826527" cy="1033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56"/>
          <a:stretch/>
        </p:blipFill>
        <p:spPr bwMode="auto">
          <a:xfrm>
            <a:off x="4065896" y="5004767"/>
            <a:ext cx="1812884" cy="895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QuadreDeText 20"/>
          <p:cNvSpPr txBox="1"/>
          <p:nvPr/>
        </p:nvSpPr>
        <p:spPr>
          <a:xfrm>
            <a:off x="6804967" y="693969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 smtClean="0"/>
              <a:t>17</a:t>
            </a:r>
            <a:endParaRPr lang="es-ES" dirty="0"/>
          </a:p>
        </p:txBody>
      </p:sp>
      <p:grpSp>
        <p:nvGrpSpPr>
          <p:cNvPr id="22" name="Agrupa 21"/>
          <p:cNvGrpSpPr/>
          <p:nvPr/>
        </p:nvGrpSpPr>
        <p:grpSpPr>
          <a:xfrm rot="20865611">
            <a:off x="3992373" y="368092"/>
            <a:ext cx="1242758" cy="1076336"/>
            <a:chOff x="900311" y="540271"/>
            <a:chExt cx="1269426" cy="1008112"/>
          </a:xfrm>
        </p:grpSpPr>
        <p:sp>
          <p:nvSpPr>
            <p:cNvPr id="23" name="Estel de 5 puntes 22"/>
            <p:cNvSpPr/>
            <p:nvPr/>
          </p:nvSpPr>
          <p:spPr>
            <a:xfrm>
              <a:off x="900311" y="540271"/>
              <a:ext cx="1080120" cy="1008112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4" name="QuadreDeText 23"/>
            <p:cNvSpPr txBox="1"/>
            <p:nvPr/>
          </p:nvSpPr>
          <p:spPr>
            <a:xfrm>
              <a:off x="1219232" y="805902"/>
              <a:ext cx="950505" cy="432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sz="2400" b="1" dirty="0" smtClean="0">
                  <a:latin typeface="Escolar1" pitchFamily="2" charset="0"/>
                </a:rPr>
                <a:t> p</a:t>
              </a:r>
              <a:endParaRPr lang="es-ES" sz="2400" b="1" dirty="0">
                <a:latin typeface="Escolar1" pitchFamily="2" charset="0"/>
              </a:endParaRPr>
            </a:p>
          </p:txBody>
        </p:sp>
      </p:grpSp>
      <p:grpSp>
        <p:nvGrpSpPr>
          <p:cNvPr id="25" name="Agrupa 24"/>
          <p:cNvGrpSpPr/>
          <p:nvPr/>
        </p:nvGrpSpPr>
        <p:grpSpPr>
          <a:xfrm rot="720288">
            <a:off x="2643840" y="310941"/>
            <a:ext cx="1118620" cy="1076336"/>
            <a:chOff x="900311" y="540271"/>
            <a:chExt cx="1142626" cy="1008112"/>
          </a:xfrm>
        </p:grpSpPr>
        <p:sp>
          <p:nvSpPr>
            <p:cNvPr id="26" name="Estel de 5 puntes 25"/>
            <p:cNvSpPr/>
            <p:nvPr/>
          </p:nvSpPr>
          <p:spPr>
            <a:xfrm>
              <a:off x="900311" y="540271"/>
              <a:ext cx="1080120" cy="1008112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" name="QuadreDeText 26"/>
            <p:cNvSpPr txBox="1"/>
            <p:nvPr/>
          </p:nvSpPr>
          <p:spPr>
            <a:xfrm>
              <a:off x="1178841" y="883919"/>
              <a:ext cx="864096" cy="432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sz="2400" b="1" dirty="0" smtClean="0">
                  <a:latin typeface="Escolar1" pitchFamily="2" charset="0"/>
                </a:rPr>
                <a:t> P</a:t>
              </a:r>
              <a:endParaRPr lang="es-ES" sz="2400" b="1" dirty="0">
                <a:latin typeface="Escolar1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654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828303" y="828303"/>
            <a:ext cx="6408712" cy="576064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99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es-E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Escolar1" pitchFamily="2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s-E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			Hola, </a:t>
            </a:r>
            <a:r>
              <a:rPr kumimoji="0" lang="es-E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soc</a:t>
            </a:r>
            <a:r>
              <a:rPr kumimoji="0" lang="es-E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 la Fada </a:t>
            </a:r>
            <a:r>
              <a:rPr kumimoji="0" lang="es-E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Lluna</a:t>
            </a:r>
            <a:r>
              <a:rPr kumimoji="0" lang="es-E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!</a:t>
            </a:r>
          </a:p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es-E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Escolar1" pitchFamily="2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kumimoji="0" lang="es-E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			</a:t>
            </a:r>
            <a:r>
              <a:rPr kumimoji="0" lang="es-E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Aquest</a:t>
            </a:r>
            <a:r>
              <a:rPr kumimoji="0" lang="es-E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 </a:t>
            </a:r>
            <a:r>
              <a:rPr kumimoji="0" lang="es-E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llibre</a:t>
            </a:r>
            <a:r>
              <a:rPr kumimoji="0" lang="es-E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 </a:t>
            </a:r>
            <a:r>
              <a:rPr kumimoji="0" lang="es-E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és</a:t>
            </a:r>
            <a:r>
              <a:rPr kumimoji="0" lang="es-E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 per a tu, 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lang="es-ES" sz="2400" b="1" dirty="0">
                <a:latin typeface="Escolar1" pitchFamily="2" charset="0"/>
                <a:cs typeface="Arial" pitchFamily="34" charset="0"/>
              </a:rPr>
              <a:t>	</a:t>
            </a:r>
            <a:r>
              <a:rPr lang="es-ES" sz="2400" b="1" dirty="0" smtClean="0">
                <a:latin typeface="Escolar1" pitchFamily="2" charset="0"/>
                <a:cs typeface="Arial" pitchFamily="34" charset="0"/>
              </a:rPr>
              <a:t>		</a:t>
            </a:r>
            <a:r>
              <a:rPr kumimoji="0" lang="es-E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i </a:t>
            </a:r>
            <a:r>
              <a:rPr kumimoji="0" lang="es-E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amb</a:t>
            </a:r>
            <a:r>
              <a:rPr kumimoji="0" lang="es-E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 les </a:t>
            </a:r>
            <a:r>
              <a:rPr kumimoji="0" lang="es-E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meves</a:t>
            </a:r>
            <a:r>
              <a:rPr kumimoji="0" lang="es-E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 </a:t>
            </a:r>
            <a:r>
              <a:rPr kumimoji="0" lang="es-E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històries</a:t>
            </a:r>
            <a:r>
              <a:rPr kumimoji="0" lang="es-E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 			</a:t>
            </a:r>
            <a:r>
              <a:rPr kumimoji="0" lang="es-E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aprendràs</a:t>
            </a:r>
            <a:r>
              <a:rPr kumimoji="0" lang="es-E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 a </a:t>
            </a:r>
            <a:r>
              <a:rPr kumimoji="0" lang="es-E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llegir</a:t>
            </a:r>
            <a:r>
              <a:rPr kumimoji="0" lang="es-E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es-E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Escolar1" pitchFamily="2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s-E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			</a:t>
            </a:r>
            <a:r>
              <a:rPr kumimoji="0" lang="es-E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Fins</a:t>
            </a:r>
            <a:r>
              <a:rPr kumimoji="0" lang="es-E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 </a:t>
            </a:r>
            <a:r>
              <a:rPr kumimoji="0" lang="es-E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aviat</a:t>
            </a:r>
            <a:r>
              <a:rPr kumimoji="0" lang="es-E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.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ca-ES" sz="2400" b="1" dirty="0" smtClean="0">
                <a:latin typeface="Escolar1" pitchFamily="2" charset="0"/>
                <a:cs typeface="Arial" pitchFamily="34" charset="0"/>
              </a:rPr>
              <a:t>		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ca-ES" sz="2400" b="1" dirty="0" smtClean="0">
                <a:latin typeface="Escolar1" pitchFamily="2" charset="0"/>
                <a:cs typeface="Arial" pitchFamily="34" charset="0"/>
              </a:rPr>
              <a:t>					La Fada</a:t>
            </a: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319" y="4284687"/>
            <a:ext cx="2657475" cy="2401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741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75612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pSp>
        <p:nvGrpSpPr>
          <p:cNvPr id="2" name="Agrupa 1"/>
          <p:cNvGrpSpPr/>
          <p:nvPr/>
        </p:nvGrpSpPr>
        <p:grpSpPr>
          <a:xfrm>
            <a:off x="1343173" y="2575180"/>
            <a:ext cx="5533802" cy="3725731"/>
            <a:chOff x="1343173" y="2196455"/>
            <a:chExt cx="5533802" cy="3725731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869"/>
            <a:stretch/>
          </p:blipFill>
          <p:spPr bwMode="auto">
            <a:xfrm>
              <a:off x="1343173" y="4212679"/>
              <a:ext cx="5173762" cy="1689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94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181"/>
            <a:stretch/>
          </p:blipFill>
          <p:spPr bwMode="auto">
            <a:xfrm>
              <a:off x="1343173" y="2196455"/>
              <a:ext cx="5533802" cy="37257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927"/>
          <a:stretch/>
        </p:blipFill>
        <p:spPr bwMode="auto">
          <a:xfrm>
            <a:off x="900311" y="535356"/>
            <a:ext cx="5904656" cy="2525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QuadreDeText 4"/>
          <p:cNvSpPr txBox="1"/>
          <p:nvPr/>
        </p:nvSpPr>
        <p:spPr>
          <a:xfrm>
            <a:off x="6804967" y="693969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 smtClean="0"/>
              <a:t>18</a:t>
            </a:r>
            <a:endParaRPr lang="es-E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601"/>
          <a:stretch/>
        </p:blipFill>
        <p:spPr bwMode="auto">
          <a:xfrm>
            <a:off x="1517897" y="775552"/>
            <a:ext cx="4999038" cy="1348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140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03" y="2392089"/>
            <a:ext cx="3906442" cy="309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Agrupa 4"/>
          <p:cNvGrpSpPr/>
          <p:nvPr/>
        </p:nvGrpSpPr>
        <p:grpSpPr>
          <a:xfrm>
            <a:off x="-35793" y="972319"/>
            <a:ext cx="7848872" cy="6417141"/>
            <a:chOff x="-35793" y="18278"/>
            <a:chExt cx="7848872" cy="6417141"/>
          </a:xfrm>
        </p:grpSpPr>
        <p:sp>
          <p:nvSpPr>
            <p:cNvPr id="3" name="QuadreDeText 2"/>
            <p:cNvSpPr txBox="1"/>
            <p:nvPr/>
          </p:nvSpPr>
          <p:spPr>
            <a:xfrm>
              <a:off x="-35793" y="18278"/>
              <a:ext cx="7848872" cy="6417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sz="3600" dirty="0">
                  <a:latin typeface="Escolar1" pitchFamily="2" charset="0"/>
                </a:rPr>
                <a:t>	</a:t>
              </a:r>
              <a:r>
                <a:rPr lang="ca-ES" sz="3600" dirty="0" smtClean="0">
                  <a:latin typeface="Escolar1" pitchFamily="2" charset="0"/>
                </a:rPr>
                <a:t>En Tomàs mira:</a:t>
              </a:r>
            </a:p>
            <a:p>
              <a:pPr algn="ctr" fontAlgn="base">
                <a:spcBef>
                  <a:spcPct val="0"/>
                </a:spcBef>
                <a:spcAft>
                  <a:spcPts val="1000"/>
                </a:spcAft>
              </a:pPr>
              <a:r>
                <a:rPr lang="ca-ES" sz="3600" dirty="0" smtClean="0">
                  <a:latin typeface="Escolar1" pitchFamily="2" charset="0"/>
                </a:rPr>
                <a:t>			          </a:t>
              </a:r>
              <a:r>
                <a:rPr lang="ca-ES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EL  PA</a:t>
              </a:r>
            </a:p>
            <a:p>
              <a:pPr algn="ctr" defTabSz="904875" fontAlgn="base">
                <a:spcBef>
                  <a:spcPct val="0"/>
                </a:spcBef>
                <a:spcAft>
                  <a:spcPts val="1000"/>
                </a:spcAft>
              </a:pPr>
              <a:r>
                <a:rPr lang="ca-E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					</a:t>
              </a:r>
              <a:r>
                <a:rPr lang="ca-ES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LA  </a:t>
              </a:r>
              <a:r>
                <a:rPr lang="ca-E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POMA</a:t>
              </a:r>
            </a:p>
            <a:p>
              <a:pPr algn="ctr" fontAlgn="base">
                <a:spcBef>
                  <a:spcPct val="0"/>
                </a:spcBef>
                <a:spcAft>
                  <a:spcPts val="1000"/>
                </a:spcAft>
              </a:pPr>
              <a:r>
                <a:rPr lang="ca-E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				</a:t>
              </a:r>
              <a:r>
                <a:rPr lang="ca-ES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       EL  PLAT</a:t>
              </a:r>
              <a:endParaRPr lang="ca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  <a:p>
              <a:pPr algn="ctr" fontAlgn="base">
                <a:spcBef>
                  <a:spcPct val="0"/>
                </a:spcBef>
                <a:spcAft>
                  <a:spcPts val="1000"/>
                </a:spcAft>
              </a:pPr>
              <a:r>
                <a:rPr lang="ca-E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				</a:t>
              </a:r>
              <a:r>
                <a:rPr lang="ca-ES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           LA  PATATA</a:t>
              </a:r>
              <a:endParaRPr lang="ca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  <a:p>
              <a:pPr algn="ctr" fontAlgn="base">
                <a:spcBef>
                  <a:spcPct val="0"/>
                </a:spcBef>
                <a:spcAft>
                  <a:spcPts val="1000"/>
                </a:spcAft>
              </a:pPr>
              <a:r>
                <a:rPr lang="ca-E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				</a:t>
              </a:r>
              <a:r>
                <a:rPr lang="ca-ES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        LA  </a:t>
              </a:r>
              <a:r>
                <a:rPr lang="ca-E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NATA</a:t>
              </a:r>
            </a:p>
            <a:p>
              <a:pPr algn="ctr" fontAlgn="base">
                <a:spcBef>
                  <a:spcPct val="0"/>
                </a:spcBef>
                <a:spcAft>
                  <a:spcPts val="1000"/>
                </a:spcAft>
              </a:pPr>
              <a:r>
                <a:rPr lang="ca-E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				</a:t>
              </a:r>
              <a:r>
                <a:rPr lang="ca-ES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      LA  </a:t>
              </a:r>
              <a:r>
                <a:rPr lang="ca-E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MEL</a:t>
              </a:r>
            </a:p>
            <a:p>
              <a:pPr algn="ctr" fontAlgn="base">
                <a:spcBef>
                  <a:spcPct val="0"/>
                </a:spcBef>
                <a:spcAft>
                  <a:spcPts val="1000"/>
                </a:spcAft>
              </a:pPr>
              <a:r>
                <a:rPr lang="ca-E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				</a:t>
              </a:r>
              <a:r>
                <a:rPr lang="ca-ES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         EL  </a:t>
              </a:r>
              <a:r>
                <a:rPr lang="ca-E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MELÓ</a:t>
              </a:r>
            </a:p>
            <a:p>
              <a:pPr algn="ctr" fontAlgn="base">
                <a:spcBef>
                  <a:spcPct val="0"/>
                </a:spcBef>
                <a:spcAft>
                  <a:spcPts val="1000"/>
                </a:spcAft>
              </a:pPr>
              <a:r>
                <a:rPr lang="ca-E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					</a:t>
              </a:r>
              <a:r>
                <a:rPr lang="ca-ES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  LA  SÍNDRIA</a:t>
              </a:r>
              <a:endParaRPr lang="ca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  <a:p>
              <a:pPr algn="ctr" fontAlgn="base">
                <a:spcBef>
                  <a:spcPct val="0"/>
                </a:spcBef>
                <a:spcAft>
                  <a:spcPts val="1000"/>
                </a:spcAft>
              </a:pPr>
              <a:r>
                <a:rPr lang="ca-E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					</a:t>
              </a:r>
              <a:r>
                <a:rPr lang="ca-ES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      ELS </a:t>
              </a:r>
              <a:r>
                <a:rPr lang="ca-E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DONUTS</a:t>
              </a:r>
            </a:p>
            <a:p>
              <a:endParaRPr lang="ca-ES" sz="3600" dirty="0">
                <a:latin typeface="Escolar1" pitchFamily="2" charset="0"/>
              </a:endParaRPr>
            </a:p>
            <a:p>
              <a:endParaRPr lang="es-ES" sz="3600" dirty="0">
                <a:latin typeface="Escolar1" pitchFamily="2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5004767" y="738358"/>
              <a:ext cx="288032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003851" y="1300058"/>
              <a:ext cx="288032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003851" y="1818478"/>
              <a:ext cx="288032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003851" y="2754582"/>
              <a:ext cx="288032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003851" y="2322534"/>
              <a:ext cx="288032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003851" y="3258638"/>
              <a:ext cx="288032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004767" y="3762694"/>
              <a:ext cx="288032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004767" y="4289324"/>
              <a:ext cx="288032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004767" y="4770806"/>
              <a:ext cx="288032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n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900311" y="6228903"/>
            <a:ext cx="5943600" cy="685800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ca-E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ti    ot    ta     te     it    tu    to  </a:t>
            </a:r>
            <a:endParaRPr kumimoji="0" 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QuadreDeText 17"/>
          <p:cNvSpPr txBox="1"/>
          <p:nvPr/>
        </p:nvSpPr>
        <p:spPr>
          <a:xfrm>
            <a:off x="6804967" y="693969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 smtClean="0"/>
              <a:t>19</a:t>
            </a:r>
            <a:endParaRPr lang="es-ES" dirty="0"/>
          </a:p>
        </p:txBody>
      </p:sp>
      <p:sp>
        <p:nvSpPr>
          <p:cNvPr id="11" name="Rectangle 10"/>
          <p:cNvSpPr/>
          <p:nvPr/>
        </p:nvSpPr>
        <p:spPr>
          <a:xfrm>
            <a:off x="684287" y="828303"/>
            <a:ext cx="3263408" cy="7432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QuadreDeText 1"/>
          <p:cNvSpPr txBox="1"/>
          <p:nvPr/>
        </p:nvSpPr>
        <p:spPr>
          <a:xfrm>
            <a:off x="828303" y="1334100"/>
            <a:ext cx="367240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ca-ES" sz="3600" dirty="0" smtClean="0">
                <a:latin typeface="Escolar1" pitchFamily="2" charset="0"/>
              </a:rPr>
              <a:t>En Tomàs mira:</a:t>
            </a:r>
            <a:r>
              <a:rPr lang="ca-ES" dirty="0" smtClean="0">
                <a:latin typeface="Escolar1" pitchFamily="2" charset="0"/>
              </a:rPr>
              <a:t>:</a:t>
            </a:r>
            <a:endParaRPr lang="es-ES" dirty="0">
              <a:latin typeface="Escolar1" pitchFamily="2" charset="0"/>
            </a:endParaRPr>
          </a:p>
        </p:txBody>
      </p:sp>
      <p:grpSp>
        <p:nvGrpSpPr>
          <p:cNvPr id="22" name="Agrupa 21"/>
          <p:cNvGrpSpPr/>
          <p:nvPr/>
        </p:nvGrpSpPr>
        <p:grpSpPr>
          <a:xfrm rot="21246910">
            <a:off x="3036575" y="259635"/>
            <a:ext cx="1118620" cy="1076336"/>
            <a:chOff x="900311" y="540271"/>
            <a:chExt cx="1142626" cy="1008112"/>
          </a:xfrm>
        </p:grpSpPr>
        <p:sp>
          <p:nvSpPr>
            <p:cNvPr id="23" name="Estel de 5 puntes 22"/>
            <p:cNvSpPr/>
            <p:nvPr/>
          </p:nvSpPr>
          <p:spPr>
            <a:xfrm>
              <a:off x="900311" y="540271"/>
              <a:ext cx="1080120" cy="1008112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4" name="QuadreDeText 23"/>
            <p:cNvSpPr txBox="1"/>
            <p:nvPr/>
          </p:nvSpPr>
          <p:spPr>
            <a:xfrm>
              <a:off x="1178841" y="883919"/>
              <a:ext cx="864096" cy="432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sz="2400" b="1" dirty="0" smtClean="0">
                  <a:latin typeface="Escolar1" pitchFamily="2" charset="0"/>
                </a:rPr>
                <a:t> T</a:t>
              </a:r>
              <a:endParaRPr lang="es-ES" sz="2400" b="1" dirty="0">
                <a:latin typeface="Escolar1" pitchFamily="2" charset="0"/>
              </a:endParaRPr>
            </a:p>
          </p:txBody>
        </p:sp>
      </p:grpSp>
      <p:grpSp>
        <p:nvGrpSpPr>
          <p:cNvPr id="19" name="Agrupa 18"/>
          <p:cNvGrpSpPr/>
          <p:nvPr/>
        </p:nvGrpSpPr>
        <p:grpSpPr>
          <a:xfrm rot="813754">
            <a:off x="4162547" y="408319"/>
            <a:ext cx="1246185" cy="1076336"/>
            <a:chOff x="900311" y="540271"/>
            <a:chExt cx="1272925" cy="1008112"/>
          </a:xfrm>
        </p:grpSpPr>
        <p:sp>
          <p:nvSpPr>
            <p:cNvPr id="20" name="Estel de 5 puntes 19"/>
            <p:cNvSpPr/>
            <p:nvPr/>
          </p:nvSpPr>
          <p:spPr>
            <a:xfrm>
              <a:off x="900311" y="540271"/>
              <a:ext cx="1080120" cy="1008112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QuadreDeText 20"/>
            <p:cNvSpPr txBox="1"/>
            <p:nvPr/>
          </p:nvSpPr>
          <p:spPr>
            <a:xfrm>
              <a:off x="1222731" y="857237"/>
              <a:ext cx="950505" cy="432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sz="2400" b="1" dirty="0" smtClean="0">
                  <a:latin typeface="Escolar1" pitchFamily="2" charset="0"/>
                </a:rPr>
                <a:t> t</a:t>
              </a:r>
              <a:endParaRPr lang="es-ES" sz="2400" b="1" dirty="0">
                <a:latin typeface="Escolar1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183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021" y="1476375"/>
            <a:ext cx="5040560" cy="431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284687" y="6230441"/>
            <a:ext cx="990517" cy="685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ca-ES" sz="3600" dirty="0" smtClean="0">
                <a:latin typeface="Escolar1" pitchFamily="2" charset="0"/>
                <a:cs typeface="Arial" pitchFamily="34" charset="0"/>
              </a:rPr>
              <a:t>Teo</a:t>
            </a: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720760" y="468263"/>
            <a:ext cx="1386458" cy="685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ca-ES" sz="3600" dirty="0" smtClean="0">
                <a:latin typeface="Escolar1" pitchFamily="2" charset="0"/>
                <a:cs typeface="Arial" pitchFamily="34" charset="0"/>
              </a:rPr>
              <a:t>pont</a:t>
            </a: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4479726" y="468263"/>
            <a:ext cx="1101105" cy="685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ca-E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pota</a:t>
            </a: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5802986" y="468263"/>
            <a:ext cx="1290013" cy="685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ca-ES" sz="3600" dirty="0" smtClean="0">
                <a:latin typeface="Escolar1" pitchFamily="2" charset="0"/>
                <a:cs typeface="Arial" pitchFamily="34" charset="0"/>
              </a:rPr>
              <a:t>flauta</a:t>
            </a: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2334382" y="468263"/>
            <a:ext cx="1878297" cy="685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ts val="1000"/>
              </a:spcAft>
            </a:pPr>
            <a:r>
              <a:rPr lang="ca-ES" sz="3600" dirty="0">
                <a:latin typeface="Escolar1" pitchFamily="2" charset="0"/>
                <a:cs typeface="Arial" pitchFamily="34" charset="0"/>
              </a:rPr>
              <a:t>fantasma</a:t>
            </a:r>
            <a:endParaRPr lang="es-ES" sz="3600" dirty="0">
              <a:latin typeface="Escolar1" pitchFamily="2" charset="0"/>
              <a:cs typeface="Arial" pitchFamily="34" charset="0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720760" y="6228903"/>
            <a:ext cx="1603829" cy="685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ca-E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pintura</a:t>
            </a: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2484487" y="6228903"/>
            <a:ext cx="1643037" cy="685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ca-E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patinet</a:t>
            </a: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5514954" y="6228903"/>
            <a:ext cx="1866077" cy="685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ca-E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pantaló</a:t>
            </a: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4" t="81046" r="36735" b="4667"/>
          <a:stretch/>
        </p:blipFill>
        <p:spPr bwMode="auto">
          <a:xfrm rot="426767">
            <a:off x="3936529" y="5200965"/>
            <a:ext cx="1062830" cy="570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11" b="23700"/>
          <a:stretch/>
        </p:blipFill>
        <p:spPr bwMode="auto">
          <a:xfrm>
            <a:off x="1806859" y="2272211"/>
            <a:ext cx="1136784" cy="122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 descr="K:\Infantil\mestres\Esther Martinez\patinete-infantil-vehiculos-otros-vehiculos-11379551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1817" y="2991229"/>
            <a:ext cx="4317053" cy="338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783" y="4251783"/>
            <a:ext cx="1430716" cy="1833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1"/>
          <a:stretch/>
        </p:blipFill>
        <p:spPr bwMode="auto">
          <a:xfrm rot="1236507">
            <a:off x="3667163" y="2492346"/>
            <a:ext cx="830011" cy="733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QuadreDeText 16"/>
          <p:cNvSpPr txBox="1"/>
          <p:nvPr/>
        </p:nvSpPr>
        <p:spPr>
          <a:xfrm>
            <a:off x="6804967" y="693969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 smtClean="0"/>
              <a:t>20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5858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1973510" y="4068663"/>
            <a:ext cx="4914900" cy="33843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ca-ES" sz="3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Qui dibuixa</a:t>
            </a:r>
            <a:r>
              <a:rPr kumimoji="0" lang="ca-ES" sz="33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 cargols</a:t>
            </a:r>
            <a:r>
              <a:rPr kumimoji="0" lang="ca-ES" sz="3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?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ca-ES" sz="3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Quants nens estan llegint?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ca-ES" sz="3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Què hi ha sobre la taula?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ca-ES" sz="3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Què miren els nens?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ca-ES" sz="3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On són els nens?</a:t>
            </a: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" name="Agrupa 7"/>
          <p:cNvGrpSpPr/>
          <p:nvPr/>
        </p:nvGrpSpPr>
        <p:grpSpPr>
          <a:xfrm>
            <a:off x="612279" y="612279"/>
            <a:ext cx="6753722" cy="3506043"/>
            <a:chOff x="612279" y="1044327"/>
            <a:chExt cx="6753722" cy="3506043"/>
          </a:xfrm>
        </p:grpSpPr>
        <p:pic>
          <p:nvPicPr>
            <p:cNvPr id="5122" name="Picture 2" descr="class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5700" y="1044327"/>
              <a:ext cx="3111164" cy="35060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AutoShape 4"/>
            <p:cNvSpPr>
              <a:spLocks noChangeArrowheads="1"/>
            </p:cNvSpPr>
            <p:nvPr/>
          </p:nvSpPr>
          <p:spPr bwMode="auto">
            <a:xfrm>
              <a:off x="684287" y="1466849"/>
              <a:ext cx="2376263" cy="800101"/>
            </a:xfrm>
            <a:prstGeom prst="wedgeEllipseCallout">
              <a:avLst>
                <a:gd name="adj1" fmla="val 35682"/>
                <a:gd name="adj2" fmla="val 62921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ca-E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Escolar1" pitchFamily="2" charset="0"/>
                  <a:cs typeface="Arial" pitchFamily="34" charset="0"/>
                </a:rPr>
                <a:t>Soc la</a:t>
              </a:r>
              <a:r>
                <a:rPr kumimoji="0" lang="ca-ES" sz="24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Escolar1" pitchFamily="2" charset="0"/>
                  <a:cs typeface="Arial" pitchFamily="34" charset="0"/>
                </a:rPr>
                <a:t> </a:t>
              </a:r>
              <a:r>
                <a:rPr kumimoji="0" lang="ca-E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Escolar1" pitchFamily="2" charset="0"/>
                  <a:cs typeface="Arial" pitchFamily="34" charset="0"/>
                </a:rPr>
                <a:t>Lucia.</a:t>
              </a:r>
              <a:endParaRPr kumimoji="0" lang="es-E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" name="AutoShape 5"/>
            <p:cNvSpPr>
              <a:spLocks noChangeArrowheads="1"/>
            </p:cNvSpPr>
            <p:nvPr/>
          </p:nvSpPr>
          <p:spPr bwMode="auto">
            <a:xfrm>
              <a:off x="4572719" y="1695450"/>
              <a:ext cx="2793281" cy="571500"/>
            </a:xfrm>
            <a:prstGeom prst="wedgeEllipseCallout">
              <a:avLst>
                <a:gd name="adj1" fmla="val -22648"/>
                <a:gd name="adj2" fmla="val 68333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ca-E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Escolar1" pitchFamily="2" charset="0"/>
                  <a:cs typeface="Arial" pitchFamily="34" charset="0"/>
                </a:rPr>
                <a:t>Soc  en  Marc.</a:t>
              </a:r>
              <a:endParaRPr kumimoji="0" lang="es-E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" name="AutoShape 6"/>
            <p:cNvSpPr>
              <a:spLocks noChangeArrowheads="1"/>
            </p:cNvSpPr>
            <p:nvPr/>
          </p:nvSpPr>
          <p:spPr bwMode="auto">
            <a:xfrm>
              <a:off x="612279" y="2722661"/>
              <a:ext cx="2222226" cy="764978"/>
            </a:xfrm>
            <a:prstGeom prst="wedgeEllipseCallout">
              <a:avLst>
                <a:gd name="adj1" fmla="val 70002"/>
                <a:gd name="adj2" fmla="val 57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ca-E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Escolar1" pitchFamily="2" charset="0"/>
                  <a:cs typeface="Arial" pitchFamily="34" charset="0"/>
                </a:rPr>
                <a:t>Soc  l’Anna.</a:t>
              </a:r>
              <a:endParaRPr kumimoji="0" lang="es-E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" name="AutoShape 7"/>
            <p:cNvSpPr>
              <a:spLocks noChangeArrowheads="1"/>
            </p:cNvSpPr>
            <p:nvPr/>
          </p:nvSpPr>
          <p:spPr bwMode="auto">
            <a:xfrm>
              <a:off x="5148783" y="3204568"/>
              <a:ext cx="2217218" cy="670918"/>
            </a:xfrm>
            <a:prstGeom prst="wedgeEllipseCallout">
              <a:avLst>
                <a:gd name="adj1" fmla="val -70036"/>
                <a:gd name="adj2" fmla="val -35056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ca-E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Escolar1" pitchFamily="2" charset="0"/>
                  <a:cs typeface="Arial" pitchFamily="34" charset="0"/>
                </a:rPr>
                <a:t>Soc en Pau.</a:t>
              </a:r>
              <a:endParaRPr kumimoji="0" lang="es-E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1306513" y="180231"/>
            <a:ext cx="5486400" cy="685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ca-ES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Què hi ha?</a:t>
            </a:r>
            <a:endParaRPr kumimoji="0" lang="es-E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QuadreDeText 9"/>
          <p:cNvSpPr txBox="1"/>
          <p:nvPr/>
        </p:nvSpPr>
        <p:spPr>
          <a:xfrm>
            <a:off x="6804967" y="693969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 smtClean="0"/>
              <a:t>21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978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900311"/>
            <a:ext cx="39052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3"/>
          <p:cNvSpPr>
            <a:spLocks noChangeArrowheads="1"/>
          </p:cNvSpPr>
          <p:nvPr/>
        </p:nvSpPr>
        <p:spPr bwMode="auto">
          <a:xfrm>
            <a:off x="684287" y="1177925"/>
            <a:ext cx="2628900" cy="685800"/>
          </a:xfrm>
          <a:prstGeom prst="wedgeEllipseCallout">
            <a:avLst>
              <a:gd name="adj1" fmla="val 24177"/>
              <a:gd name="adj2" fmla="val 116667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ca-E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On ets, </a:t>
            </a:r>
            <a:r>
              <a:rPr kumimoji="0" lang="ca-E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Rufus</a:t>
            </a:r>
            <a:r>
              <a:rPr kumimoji="0" lang="ca-E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?</a:t>
            </a: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AutoShape 4"/>
          <p:cNvSpPr>
            <a:spLocks noChangeArrowheads="1"/>
          </p:cNvSpPr>
          <p:nvPr/>
        </p:nvSpPr>
        <p:spPr bwMode="auto">
          <a:xfrm>
            <a:off x="3503761" y="1177925"/>
            <a:ext cx="3657600" cy="685800"/>
          </a:xfrm>
          <a:prstGeom prst="wedgeEllipseCallout">
            <a:avLst>
              <a:gd name="adj1" fmla="val -14269"/>
              <a:gd name="adj2" fmla="val 147778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ca-E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En Tomàs em busca.</a:t>
            </a:r>
            <a:endParaRPr kumimoji="0" 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1651000" y="377825"/>
            <a:ext cx="4572000" cy="685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ca-ES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Sí o no?</a:t>
            </a:r>
            <a:endParaRPr kumimoji="0" lang="es-E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495350" y="4492625"/>
            <a:ext cx="4836418" cy="285869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ca-ES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El gos és blanc i marró?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ca-ES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Juguen amb una pilota?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ca-ES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En Tomàs té una lupa?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ca-ES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El gos es diu Joan?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ca-ES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El nen és dins la tenda d’indi?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QuadreDeText 6"/>
          <p:cNvSpPr txBox="1"/>
          <p:nvPr/>
        </p:nvSpPr>
        <p:spPr>
          <a:xfrm>
            <a:off x="6804967" y="693969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 smtClean="0"/>
              <a:t>22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6129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>
          <a:xfrm>
            <a:off x="576063" y="4716735"/>
            <a:ext cx="7093000" cy="2808312"/>
          </a:xfrm>
        </p:spPr>
        <p:txBody>
          <a:bodyPr>
            <a:normAutofit fontScale="90000"/>
          </a:bodyPr>
          <a:lstStyle/>
          <a:p>
            <a:pPr algn="l">
              <a:lnSpc>
                <a:spcPct val="150000"/>
              </a:lnSpc>
            </a:pPr>
            <a:r>
              <a:rPr lang="ca-ES" sz="3600" dirty="0" smtClean="0">
                <a:latin typeface="Escolar1" pitchFamily="2" charset="0"/>
                <a:ea typeface="+mn-ea"/>
                <a:cs typeface="Arial" pitchFamily="34" charset="0"/>
              </a:rPr>
              <a:t/>
            </a:r>
            <a:br>
              <a:rPr lang="ca-ES" sz="3600" dirty="0" smtClean="0">
                <a:latin typeface="Escolar1" pitchFamily="2" charset="0"/>
                <a:ea typeface="+mn-ea"/>
                <a:cs typeface="Arial" pitchFamily="34" charset="0"/>
              </a:rPr>
            </a:br>
            <a:r>
              <a:rPr lang="ca-ES" sz="3600" dirty="0">
                <a:latin typeface="Escolar1" pitchFamily="2" charset="0"/>
                <a:ea typeface="+mn-ea"/>
                <a:cs typeface="Arial" pitchFamily="34" charset="0"/>
              </a:rPr>
              <a:t/>
            </a:r>
            <a:br>
              <a:rPr lang="ca-ES" sz="3600" dirty="0">
                <a:latin typeface="Escolar1" pitchFamily="2" charset="0"/>
                <a:ea typeface="+mn-ea"/>
                <a:cs typeface="Arial" pitchFamily="34" charset="0"/>
              </a:rPr>
            </a:br>
            <a:r>
              <a:rPr lang="ca-ES" sz="2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LA MAITE I EL LLUIS JUGUEN A CARTES</a:t>
            </a:r>
            <a:r>
              <a:rPr lang="ca-ES" sz="3600" dirty="0" smtClean="0">
                <a:latin typeface="Escolar1" pitchFamily="2" charset="0"/>
                <a:ea typeface="+mn-ea"/>
                <a:cs typeface="Arial" pitchFamily="34" charset="0"/>
              </a:rPr>
              <a:t>.</a:t>
            </a:r>
            <a:br>
              <a:rPr lang="ca-ES" sz="3600" dirty="0" smtClean="0">
                <a:latin typeface="Escolar1" pitchFamily="2" charset="0"/>
                <a:ea typeface="+mn-ea"/>
                <a:cs typeface="Arial" pitchFamily="34" charset="0"/>
              </a:rPr>
            </a:br>
            <a:r>
              <a:rPr lang="ca-ES" sz="2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LA DIANA I EL DANI SEUEN I ES DONEN LA MÀ.</a:t>
            </a:r>
            <a:br>
              <a:rPr lang="ca-ES" sz="2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</a:br>
            <a:r>
              <a:rPr lang="ca-ES" sz="2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A LA PISSARRA HI HA EL NÚMERO TRES.</a:t>
            </a:r>
            <a:br>
              <a:rPr lang="ca-ES" sz="2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</a:br>
            <a:r>
              <a:rPr lang="ca-ES" sz="2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L’ANNA FA PESSIGOLLES A LA MÀ DEL JOAN.</a:t>
            </a:r>
            <a:br>
              <a:rPr lang="ca-ES" sz="2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</a:br>
            <a:r>
              <a:rPr lang="ca-ES" sz="3600" dirty="0" smtClean="0">
                <a:latin typeface="Escolar1" pitchFamily="2" charset="0"/>
                <a:ea typeface="+mn-ea"/>
                <a:cs typeface="Arial" pitchFamily="34" charset="0"/>
              </a:rPr>
              <a:t/>
            </a:r>
            <a:br>
              <a:rPr lang="ca-ES" sz="3600" dirty="0" smtClean="0">
                <a:latin typeface="Escolar1" pitchFamily="2" charset="0"/>
                <a:ea typeface="+mn-ea"/>
                <a:cs typeface="Arial" pitchFamily="34" charset="0"/>
              </a:rPr>
            </a:br>
            <a:r>
              <a:rPr lang="ca-ES" sz="3600" dirty="0" smtClean="0">
                <a:latin typeface="Escolar1" pitchFamily="2" charset="0"/>
                <a:ea typeface="+mn-ea"/>
                <a:cs typeface="Arial" pitchFamily="34" charset="0"/>
              </a:rPr>
              <a:t/>
            </a:r>
            <a:br>
              <a:rPr lang="ca-ES" sz="3600" dirty="0" smtClean="0">
                <a:latin typeface="Escolar1" pitchFamily="2" charset="0"/>
                <a:ea typeface="+mn-ea"/>
                <a:cs typeface="Arial" pitchFamily="34" charset="0"/>
              </a:rPr>
            </a:br>
            <a:endParaRPr lang="es-ES" sz="3600" dirty="0">
              <a:latin typeface="Escolar1" pitchFamily="2" charset="0"/>
              <a:ea typeface="+mn-ea"/>
              <a:cs typeface="Arial" pitchFamily="34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959" y="999867"/>
            <a:ext cx="5840008" cy="3579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828" y="1229210"/>
            <a:ext cx="296627" cy="41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306513" y="396255"/>
            <a:ext cx="5486400" cy="685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ca-ES" sz="3600" b="1" dirty="0" smtClean="0">
                <a:latin typeface="Escolar1" pitchFamily="2" charset="0"/>
                <a:cs typeface="Arial" pitchFamily="34" charset="0"/>
              </a:rPr>
              <a:t>Veritat o mentida?</a:t>
            </a:r>
            <a:endParaRPr kumimoji="0" lang="es-E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3132557"/>
            <a:ext cx="297557" cy="297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76059">
            <a:off x="2440938" y="1123587"/>
            <a:ext cx="478178" cy="656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QuadreDeText 7"/>
          <p:cNvSpPr txBox="1"/>
          <p:nvPr/>
        </p:nvSpPr>
        <p:spPr>
          <a:xfrm>
            <a:off x="6804967" y="693969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 smtClean="0"/>
              <a:t>23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8754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61055" y="3595172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 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684287" y="612279"/>
            <a:ext cx="6696744" cy="6576764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99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es-E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Escolar1" pitchFamily="2" charset="0"/>
              <a:cs typeface="Arial" pitchFamily="34" charset="0"/>
            </a:endParaRPr>
          </a:p>
        </p:txBody>
      </p:sp>
      <p:pic>
        <p:nvPicPr>
          <p:cNvPr id="7179" name="Picture 11" descr="Imagen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719" y="4284687"/>
            <a:ext cx="26543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039117" y="1116335"/>
            <a:ext cx="583785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a-ES" sz="3200" b="1" dirty="0" smtClean="0">
                <a:latin typeface="Escolar1" pitchFamily="2" charset="0"/>
              </a:rPr>
              <a:t>Desitjo que t’ho hagis passat molt bé amb les meves </a:t>
            </a:r>
            <a:r>
              <a:rPr lang="ca-ES" sz="3200" b="1" dirty="0" smtClean="0">
                <a:latin typeface="Escolar1" pitchFamily="2" charset="0"/>
              </a:rPr>
              <a:t>històries, i hagis trobat </a:t>
            </a:r>
            <a:r>
              <a:rPr lang="ca-ES" sz="3200" b="1" smtClean="0">
                <a:latin typeface="Escolar1" pitchFamily="2" charset="0"/>
              </a:rPr>
              <a:t>les pseudoparaules</a:t>
            </a:r>
            <a:r>
              <a:rPr lang="ca-ES" sz="3200" b="1" smtClean="0">
                <a:latin typeface="Escolar1" pitchFamily="2" charset="0"/>
              </a:rPr>
              <a:t> </a:t>
            </a:r>
            <a:r>
              <a:rPr lang="ca-ES" sz="3200" b="1" dirty="0" smtClean="0">
                <a:latin typeface="Escolar1" pitchFamily="2" charset="0"/>
              </a:rPr>
              <a:t>(paraules inventades).</a:t>
            </a:r>
            <a:endParaRPr lang="es-ES" sz="3200" dirty="0">
              <a:latin typeface="Escolar1" pitchFamily="2" charset="0"/>
            </a:endParaRPr>
          </a:p>
          <a:p>
            <a:r>
              <a:rPr lang="ca-ES" sz="3200" b="1" dirty="0" smtClean="0">
                <a:latin typeface="Escolar1" pitchFamily="2" charset="0"/>
              </a:rPr>
              <a:t>Segur </a:t>
            </a:r>
            <a:r>
              <a:rPr lang="ca-ES" sz="3200" b="1" dirty="0">
                <a:latin typeface="Escolar1" pitchFamily="2" charset="0"/>
              </a:rPr>
              <a:t>que ara el vostre cap està ple de </a:t>
            </a:r>
            <a:r>
              <a:rPr lang="ca-ES" sz="3200" b="1" dirty="0" smtClean="0">
                <a:latin typeface="Escolar1" pitchFamily="2" charset="0"/>
              </a:rPr>
              <a:t>LLEEEEEEEEEETREEEEEEES</a:t>
            </a:r>
            <a:r>
              <a:rPr lang="ca-ES" sz="3200" b="1" dirty="0">
                <a:latin typeface="Escolar1" pitchFamily="2" charset="0"/>
              </a:rPr>
              <a:t>!!!!!</a:t>
            </a:r>
            <a:endParaRPr lang="es-ES" sz="3200" dirty="0">
              <a:latin typeface="Escolar1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12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t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793" y="2052439"/>
            <a:ext cx="5570190" cy="246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5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36" y="2078285"/>
            <a:ext cx="6380163" cy="443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QuadreDeText 2"/>
          <p:cNvSpPr txBox="1"/>
          <p:nvPr/>
        </p:nvSpPr>
        <p:spPr>
          <a:xfrm>
            <a:off x="6804967" y="693969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 smtClean="0"/>
              <a:t>1</a:t>
            </a:r>
            <a:endParaRPr lang="es-ES" dirty="0"/>
          </a:p>
        </p:txBody>
      </p:sp>
      <p:grpSp>
        <p:nvGrpSpPr>
          <p:cNvPr id="19" name="Agrupa 18"/>
          <p:cNvGrpSpPr/>
          <p:nvPr/>
        </p:nvGrpSpPr>
        <p:grpSpPr>
          <a:xfrm rot="818797">
            <a:off x="900034" y="490304"/>
            <a:ext cx="1137326" cy="1008112"/>
            <a:chOff x="900311" y="540271"/>
            <a:chExt cx="1137326" cy="1008112"/>
          </a:xfrm>
        </p:grpSpPr>
        <p:sp>
          <p:nvSpPr>
            <p:cNvPr id="5" name="Estel de 5 puntes 4"/>
            <p:cNvSpPr/>
            <p:nvPr/>
          </p:nvSpPr>
          <p:spPr>
            <a:xfrm>
              <a:off x="900311" y="540271"/>
              <a:ext cx="1080120" cy="1008112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QuadreDeText 5"/>
            <p:cNvSpPr txBox="1"/>
            <p:nvPr/>
          </p:nvSpPr>
          <p:spPr>
            <a:xfrm>
              <a:off x="1173541" y="868861"/>
              <a:ext cx="8640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sz="2000" dirty="0" smtClean="0"/>
                <a:t>A  </a:t>
              </a:r>
              <a:r>
                <a:rPr lang="ca-ES" sz="2000" b="1" dirty="0" smtClean="0">
                  <a:latin typeface="Escolar1" pitchFamily="2" charset="0"/>
                </a:rPr>
                <a:t>a</a:t>
              </a:r>
              <a:endParaRPr lang="es-ES" sz="2000" b="1" dirty="0">
                <a:latin typeface="Escolar1" pitchFamily="2" charset="0"/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463" y="3254375"/>
            <a:ext cx="927100" cy="55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0" name="Agrupa 19"/>
          <p:cNvGrpSpPr/>
          <p:nvPr/>
        </p:nvGrpSpPr>
        <p:grpSpPr>
          <a:xfrm>
            <a:off x="2461609" y="752386"/>
            <a:ext cx="1137298" cy="1008112"/>
            <a:chOff x="2556495" y="468263"/>
            <a:chExt cx="1137298" cy="1008112"/>
          </a:xfrm>
        </p:grpSpPr>
        <p:sp>
          <p:nvSpPr>
            <p:cNvPr id="8" name="Estel de 5 puntes 7"/>
            <p:cNvSpPr/>
            <p:nvPr/>
          </p:nvSpPr>
          <p:spPr>
            <a:xfrm>
              <a:off x="2556495" y="468263"/>
              <a:ext cx="1080120" cy="1008112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" name="QuadreDeText 12"/>
            <p:cNvSpPr txBox="1"/>
            <p:nvPr/>
          </p:nvSpPr>
          <p:spPr>
            <a:xfrm>
              <a:off x="2829697" y="812309"/>
              <a:ext cx="8640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sz="2000" dirty="0"/>
                <a:t>E</a:t>
              </a:r>
              <a:r>
                <a:rPr lang="ca-ES" sz="2000" dirty="0" smtClean="0"/>
                <a:t>  </a:t>
              </a:r>
              <a:r>
                <a:rPr lang="ca-ES" sz="2000" b="1" dirty="0" err="1" smtClean="0">
                  <a:latin typeface="Escolar1" pitchFamily="2" charset="0"/>
                </a:rPr>
                <a:t>e</a:t>
              </a:r>
              <a:endParaRPr lang="es-ES" sz="2000" b="1" dirty="0">
                <a:latin typeface="Escolar1" pitchFamily="2" charset="0"/>
              </a:endParaRPr>
            </a:p>
          </p:txBody>
        </p:sp>
      </p:grpSp>
      <p:grpSp>
        <p:nvGrpSpPr>
          <p:cNvPr id="21" name="Agrupa 20"/>
          <p:cNvGrpSpPr/>
          <p:nvPr/>
        </p:nvGrpSpPr>
        <p:grpSpPr>
          <a:xfrm rot="21028490">
            <a:off x="3636615" y="275623"/>
            <a:ext cx="1224136" cy="1008112"/>
            <a:chOff x="3636615" y="189898"/>
            <a:chExt cx="1224136" cy="1008112"/>
          </a:xfrm>
        </p:grpSpPr>
        <p:sp>
          <p:nvSpPr>
            <p:cNvPr id="14" name="Estel de 5 puntes 13"/>
            <p:cNvSpPr/>
            <p:nvPr/>
          </p:nvSpPr>
          <p:spPr>
            <a:xfrm>
              <a:off x="3636615" y="189898"/>
              <a:ext cx="1080120" cy="1008112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QuadreDeText 10"/>
            <p:cNvSpPr txBox="1"/>
            <p:nvPr/>
          </p:nvSpPr>
          <p:spPr>
            <a:xfrm>
              <a:off x="3996655" y="546432"/>
              <a:ext cx="8640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sz="2000" dirty="0" smtClean="0"/>
                <a:t>I  </a:t>
              </a:r>
              <a:r>
                <a:rPr lang="ca-ES" sz="2000" b="1" dirty="0" err="1" smtClean="0">
                  <a:latin typeface="Escolar1" pitchFamily="2" charset="0"/>
                </a:rPr>
                <a:t>i</a:t>
              </a:r>
              <a:endParaRPr lang="es-ES" sz="2000" b="1" dirty="0">
                <a:latin typeface="Escolar1" pitchFamily="2" charset="0"/>
              </a:endParaRPr>
            </a:p>
          </p:txBody>
        </p:sp>
      </p:grpSp>
      <p:grpSp>
        <p:nvGrpSpPr>
          <p:cNvPr id="7" name="Agrupa 6"/>
          <p:cNvGrpSpPr/>
          <p:nvPr/>
        </p:nvGrpSpPr>
        <p:grpSpPr>
          <a:xfrm rot="1697558">
            <a:off x="4752236" y="757641"/>
            <a:ext cx="1107442" cy="1008112"/>
            <a:chOff x="6012879" y="339589"/>
            <a:chExt cx="1107442" cy="1008112"/>
          </a:xfrm>
        </p:grpSpPr>
        <p:sp>
          <p:nvSpPr>
            <p:cNvPr id="15" name="Estel de 5 puntes 14"/>
            <p:cNvSpPr/>
            <p:nvPr/>
          </p:nvSpPr>
          <p:spPr>
            <a:xfrm>
              <a:off x="6012879" y="339589"/>
              <a:ext cx="1080120" cy="1008112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QuadreDeText 9"/>
            <p:cNvSpPr txBox="1"/>
            <p:nvPr/>
          </p:nvSpPr>
          <p:spPr>
            <a:xfrm>
              <a:off x="6256225" y="693954"/>
              <a:ext cx="8640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sz="2000" dirty="0" smtClean="0"/>
                <a:t>O  </a:t>
              </a:r>
              <a:r>
                <a:rPr lang="ca-ES" sz="2000" b="1" dirty="0" err="1">
                  <a:latin typeface="Escolar1" pitchFamily="2" charset="0"/>
                </a:rPr>
                <a:t>o</a:t>
              </a:r>
              <a:endParaRPr lang="es-ES" sz="2000" b="1" dirty="0">
                <a:latin typeface="Escolar1" pitchFamily="2" charset="0"/>
              </a:endParaRPr>
            </a:p>
          </p:txBody>
        </p:sp>
      </p:grpSp>
      <p:grpSp>
        <p:nvGrpSpPr>
          <p:cNvPr id="9" name="Agrupa 8"/>
          <p:cNvGrpSpPr/>
          <p:nvPr/>
        </p:nvGrpSpPr>
        <p:grpSpPr>
          <a:xfrm>
            <a:off x="6156895" y="347034"/>
            <a:ext cx="1134876" cy="1008112"/>
            <a:chOff x="4788743" y="345457"/>
            <a:chExt cx="1134876" cy="1008112"/>
          </a:xfrm>
        </p:grpSpPr>
        <p:sp>
          <p:nvSpPr>
            <p:cNvPr id="18" name="Estel de 5 puntes 17"/>
            <p:cNvSpPr/>
            <p:nvPr/>
          </p:nvSpPr>
          <p:spPr>
            <a:xfrm>
              <a:off x="4788743" y="345457"/>
              <a:ext cx="1080120" cy="1008112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QuadreDeText 16"/>
            <p:cNvSpPr txBox="1"/>
            <p:nvPr/>
          </p:nvSpPr>
          <p:spPr>
            <a:xfrm>
              <a:off x="5059523" y="701786"/>
              <a:ext cx="8640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sz="2000" dirty="0"/>
                <a:t>U</a:t>
              </a:r>
              <a:r>
                <a:rPr lang="ca-ES" sz="2000" dirty="0" smtClean="0"/>
                <a:t> </a:t>
              </a:r>
              <a:r>
                <a:rPr lang="ca-ES" sz="2000" b="1" dirty="0" err="1" smtClean="0">
                  <a:latin typeface="Escolar1" pitchFamily="2" charset="0"/>
                </a:rPr>
                <a:t>u</a:t>
              </a:r>
              <a:endParaRPr lang="es-ES" sz="2000" b="1" dirty="0">
                <a:latin typeface="Escolar1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411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>
          <a:xfrm>
            <a:off x="503886" y="6228903"/>
            <a:ext cx="6805137" cy="576064"/>
          </a:xfrm>
          <a:solidFill>
            <a:srgbClr val="CCFFCC"/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ca-ES" sz="3600" dirty="0" err="1" smtClean="0">
                <a:latin typeface="Escolar1" pitchFamily="2" charset="0"/>
              </a:rPr>
              <a:t>ea</a:t>
            </a:r>
            <a:r>
              <a:rPr lang="ca-ES" sz="3600" dirty="0" smtClean="0">
                <a:latin typeface="Escolar1" pitchFamily="2" charset="0"/>
              </a:rPr>
              <a:t>   </a:t>
            </a:r>
            <a:r>
              <a:rPr lang="ca-ES" sz="3600" dirty="0">
                <a:latin typeface="Escolar1" pitchFamily="2" charset="0"/>
              </a:rPr>
              <a:t>ui    </a:t>
            </a:r>
            <a:r>
              <a:rPr lang="ca-ES" sz="3600" dirty="0" err="1" smtClean="0">
                <a:latin typeface="Escolar1" pitchFamily="2" charset="0"/>
              </a:rPr>
              <a:t>oa</a:t>
            </a:r>
            <a:r>
              <a:rPr lang="ca-ES" sz="3600" dirty="0" smtClean="0">
                <a:latin typeface="Escolar1" pitchFamily="2" charset="0"/>
              </a:rPr>
              <a:t>   </a:t>
            </a:r>
            <a:r>
              <a:rPr lang="ca-ES" sz="3600" dirty="0" err="1">
                <a:latin typeface="Escolar1" pitchFamily="2" charset="0"/>
              </a:rPr>
              <a:t>eo</a:t>
            </a:r>
            <a:r>
              <a:rPr lang="ca-ES" sz="3600" dirty="0">
                <a:latin typeface="Escolar1" pitchFamily="2" charset="0"/>
              </a:rPr>
              <a:t>    </a:t>
            </a:r>
            <a:r>
              <a:rPr lang="ca-ES" sz="3600" dirty="0" err="1">
                <a:latin typeface="Escolar1" pitchFamily="2" charset="0"/>
              </a:rPr>
              <a:t>ia</a:t>
            </a:r>
            <a:r>
              <a:rPr lang="ca-ES" sz="3600" dirty="0">
                <a:latin typeface="Escolar1" pitchFamily="2" charset="0"/>
              </a:rPr>
              <a:t>    ei   </a:t>
            </a:r>
            <a:r>
              <a:rPr lang="ca-ES" sz="3600" dirty="0" err="1">
                <a:latin typeface="Escolar1" pitchFamily="2" charset="0"/>
              </a:rPr>
              <a:t>ua</a:t>
            </a:r>
            <a:r>
              <a:rPr lang="ca-ES" sz="3600" dirty="0">
                <a:latin typeface="Escolar1" pitchFamily="2" charset="0"/>
              </a:rPr>
              <a:t>   ai</a:t>
            </a:r>
            <a:endParaRPr lang="es-ES" sz="3600" dirty="0">
              <a:latin typeface="Escolar1" pitchFamily="2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708" y="2519447"/>
            <a:ext cx="1602598" cy="1190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767" y="3276575"/>
            <a:ext cx="2094594" cy="2430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0" y="0"/>
            <a:ext cx="756126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204" y="793436"/>
            <a:ext cx="1620391" cy="162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50" y="4212679"/>
            <a:ext cx="2209800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585" y="776085"/>
            <a:ext cx="1000125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QuadreDeText 14"/>
          <p:cNvSpPr txBox="1"/>
          <p:nvPr/>
        </p:nvSpPr>
        <p:spPr>
          <a:xfrm>
            <a:off x="5760851" y="2124447"/>
            <a:ext cx="9721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ca-ES" sz="3600" b="1" dirty="0" smtClean="0">
                <a:latin typeface="Escolar1" pitchFamily="2" charset="0"/>
              </a:rPr>
              <a:t>iaia</a:t>
            </a:r>
            <a:endParaRPr lang="es-ES" sz="3600" b="1" dirty="0">
              <a:latin typeface="Escolar1" pitchFamily="2" charset="0"/>
            </a:endParaRPr>
          </a:p>
        </p:txBody>
      </p:sp>
      <p:sp>
        <p:nvSpPr>
          <p:cNvPr id="16" name="QuadreDeText 15"/>
          <p:cNvSpPr txBox="1"/>
          <p:nvPr/>
        </p:nvSpPr>
        <p:spPr>
          <a:xfrm>
            <a:off x="977204" y="3058810"/>
            <a:ext cx="71935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ca-ES" sz="3600" b="1" dirty="0" smtClean="0">
                <a:latin typeface="Escolar1" pitchFamily="2" charset="0"/>
              </a:rPr>
              <a:t>au</a:t>
            </a:r>
            <a:endParaRPr lang="es-ES" sz="3600" b="1" dirty="0">
              <a:latin typeface="Escolar1" pitchFamily="2" charset="0"/>
            </a:endParaRPr>
          </a:p>
        </p:txBody>
      </p:sp>
      <p:sp>
        <p:nvSpPr>
          <p:cNvPr id="17" name="QuadreDeText 16"/>
          <p:cNvSpPr txBox="1"/>
          <p:nvPr/>
        </p:nvSpPr>
        <p:spPr>
          <a:xfrm>
            <a:off x="3582609" y="4716735"/>
            <a:ext cx="70207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ca-ES" sz="3600" b="1" dirty="0">
                <a:latin typeface="Escolar1" pitchFamily="2" charset="0"/>
              </a:rPr>
              <a:t>o</a:t>
            </a:r>
            <a:r>
              <a:rPr lang="ca-ES" sz="3600" b="1" dirty="0" smtClean="0">
                <a:latin typeface="Escolar1" pitchFamily="2" charset="0"/>
              </a:rPr>
              <a:t>u</a:t>
            </a:r>
            <a:endParaRPr lang="es-ES" sz="3600" b="1" dirty="0">
              <a:latin typeface="Escolar1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67"/>
          <a:stretch/>
        </p:blipFill>
        <p:spPr bwMode="auto">
          <a:xfrm>
            <a:off x="5652839" y="699801"/>
            <a:ext cx="1567470" cy="113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QuadreDeText 12"/>
          <p:cNvSpPr txBox="1"/>
          <p:nvPr/>
        </p:nvSpPr>
        <p:spPr>
          <a:xfrm>
            <a:off x="6804967" y="693969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2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9847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120" y="1836415"/>
            <a:ext cx="1543631" cy="246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756126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aphicFrame>
        <p:nvGraphicFramePr>
          <p:cNvPr id="5" name="Objecte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0744815"/>
              </p:ext>
            </p:extLst>
          </p:nvPr>
        </p:nvGraphicFramePr>
        <p:xfrm>
          <a:off x="5940871" y="1254621"/>
          <a:ext cx="1085850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" r:id="rId4" imgW="914400" imgH="914400" progId="Photoshop.Image.10">
                  <p:embed/>
                </p:oleObj>
              </mc:Choice>
              <mc:Fallback>
                <p:oleObj r:id="rId4" imgW="914400" imgH="914400" progId="Photoshop.Image.1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871" y="1254621"/>
                        <a:ext cx="1085850" cy="1085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85" y="3204567"/>
            <a:ext cx="219075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273" y="4068663"/>
            <a:ext cx="219075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ol 1"/>
          <p:cNvSpPr txBox="1">
            <a:spLocks/>
          </p:cNvSpPr>
          <p:nvPr/>
        </p:nvSpPr>
        <p:spPr>
          <a:xfrm>
            <a:off x="693415" y="6228903"/>
            <a:ext cx="6543600" cy="576064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a-ES" sz="3600" dirty="0">
                <a:latin typeface="Escolar1" pitchFamily="2" charset="0"/>
              </a:rPr>
              <a:t>m</a:t>
            </a:r>
            <a:r>
              <a:rPr lang="ca-ES" sz="3600" dirty="0" smtClean="0">
                <a:latin typeface="Escolar1" pitchFamily="2" charset="0"/>
              </a:rPr>
              <a:t>i   om   me   </a:t>
            </a:r>
            <a:r>
              <a:rPr lang="ca-ES" sz="3600" dirty="0" err="1" smtClean="0">
                <a:latin typeface="Escolar1" pitchFamily="2" charset="0"/>
              </a:rPr>
              <a:t>am</a:t>
            </a:r>
            <a:r>
              <a:rPr lang="ca-ES" sz="3600" dirty="0" smtClean="0">
                <a:latin typeface="Escolar1" pitchFamily="2" charset="0"/>
              </a:rPr>
              <a:t>   </a:t>
            </a:r>
            <a:r>
              <a:rPr lang="ca-ES" sz="3600" dirty="0" err="1" smtClean="0">
                <a:latin typeface="Escolar1" pitchFamily="2" charset="0"/>
              </a:rPr>
              <a:t>mo</a:t>
            </a:r>
            <a:r>
              <a:rPr lang="ca-ES" sz="3600" dirty="0" smtClean="0">
                <a:latin typeface="Escolar1" pitchFamily="2" charset="0"/>
              </a:rPr>
              <a:t>   </a:t>
            </a:r>
            <a:r>
              <a:rPr lang="ca-ES" sz="3600" dirty="0" err="1" smtClean="0">
                <a:latin typeface="Escolar1" pitchFamily="2" charset="0"/>
              </a:rPr>
              <a:t>mu</a:t>
            </a:r>
            <a:r>
              <a:rPr lang="ca-ES" sz="3600" dirty="0" smtClean="0">
                <a:latin typeface="Escolar1" pitchFamily="2" charset="0"/>
              </a:rPr>
              <a:t>  ma</a:t>
            </a:r>
            <a:endParaRPr lang="es-ES" sz="3600" dirty="0">
              <a:latin typeface="Escolar1" pitchFamily="2" charset="0"/>
            </a:endParaRP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3780630" y="4572719"/>
            <a:ext cx="876300" cy="5715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ca-E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mel</a:t>
            </a: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837431" y="2490622"/>
            <a:ext cx="1143000" cy="5715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ca-E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meló</a:t>
            </a: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6156895" y="2556495"/>
            <a:ext cx="772492" cy="5715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ca-ES" sz="240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itchFamily="34" charset="0"/>
                <a:cs typeface="Arial" pitchFamily="34" charset="0"/>
              </a:rPr>
              <a:t>MIA</a:t>
            </a:r>
            <a:endParaRPr kumimoji="0" lang="es-ES" sz="2400" i="0" u="none" strike="noStrike" cap="none" normalizeH="0" baseline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5560898" y="5441379"/>
            <a:ext cx="1388085" cy="5715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ca-E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mama</a:t>
            </a: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Box 15"/>
          <p:cNvSpPr txBox="1">
            <a:spLocks noChangeArrowheads="1"/>
          </p:cNvSpPr>
          <p:nvPr/>
        </p:nvSpPr>
        <p:spPr bwMode="auto">
          <a:xfrm>
            <a:off x="1404367" y="5436815"/>
            <a:ext cx="771525" cy="5334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ca-E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mà</a:t>
            </a: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69" y="1137568"/>
            <a:ext cx="1274762" cy="1109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QuadreDeText 14"/>
          <p:cNvSpPr txBox="1"/>
          <p:nvPr/>
        </p:nvSpPr>
        <p:spPr>
          <a:xfrm>
            <a:off x="6804967" y="693969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 smtClean="0"/>
              <a:t>3</a:t>
            </a:r>
            <a:endParaRPr lang="es-ES" dirty="0"/>
          </a:p>
        </p:txBody>
      </p:sp>
      <p:grpSp>
        <p:nvGrpSpPr>
          <p:cNvPr id="19" name="Agrupa 18"/>
          <p:cNvGrpSpPr/>
          <p:nvPr/>
        </p:nvGrpSpPr>
        <p:grpSpPr>
          <a:xfrm rot="813754">
            <a:off x="4179868" y="397304"/>
            <a:ext cx="1075816" cy="1076336"/>
            <a:chOff x="900311" y="540271"/>
            <a:chExt cx="1098904" cy="1008112"/>
          </a:xfrm>
        </p:grpSpPr>
        <p:sp>
          <p:nvSpPr>
            <p:cNvPr id="20" name="Estel de 5 puntes 19"/>
            <p:cNvSpPr/>
            <p:nvPr/>
          </p:nvSpPr>
          <p:spPr>
            <a:xfrm>
              <a:off x="900311" y="540271"/>
              <a:ext cx="1080120" cy="1008112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QuadreDeText 20"/>
            <p:cNvSpPr txBox="1"/>
            <p:nvPr/>
          </p:nvSpPr>
          <p:spPr>
            <a:xfrm>
              <a:off x="1135119" y="844735"/>
              <a:ext cx="864096" cy="35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sz="2400" b="1" dirty="0" smtClean="0">
                  <a:latin typeface="Escolar1" pitchFamily="2" charset="0"/>
                </a:rPr>
                <a:t> m</a:t>
              </a:r>
              <a:endParaRPr lang="es-ES" sz="2400" b="1" dirty="0">
                <a:latin typeface="Escolar1" pitchFamily="2" charset="0"/>
              </a:endParaRPr>
            </a:p>
          </p:txBody>
        </p:sp>
      </p:grpSp>
      <p:grpSp>
        <p:nvGrpSpPr>
          <p:cNvPr id="24" name="Agrupa 23"/>
          <p:cNvGrpSpPr/>
          <p:nvPr/>
        </p:nvGrpSpPr>
        <p:grpSpPr>
          <a:xfrm rot="21246910">
            <a:off x="2819751" y="342888"/>
            <a:ext cx="1118620" cy="1076336"/>
            <a:chOff x="900311" y="540271"/>
            <a:chExt cx="1142626" cy="1008112"/>
          </a:xfrm>
        </p:grpSpPr>
        <p:sp>
          <p:nvSpPr>
            <p:cNvPr id="25" name="Estel de 5 puntes 24"/>
            <p:cNvSpPr/>
            <p:nvPr/>
          </p:nvSpPr>
          <p:spPr>
            <a:xfrm>
              <a:off x="900311" y="540271"/>
              <a:ext cx="1080120" cy="1008112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" name="QuadreDeText 25"/>
            <p:cNvSpPr txBox="1"/>
            <p:nvPr/>
          </p:nvSpPr>
          <p:spPr>
            <a:xfrm>
              <a:off x="1178841" y="883919"/>
              <a:ext cx="864096" cy="432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sz="2400" b="1" dirty="0" smtClean="0">
                  <a:latin typeface="Escolar1" pitchFamily="2" charset="0"/>
                </a:rPr>
                <a:t> M</a:t>
              </a:r>
              <a:endParaRPr lang="es-ES" sz="2400" b="1" dirty="0">
                <a:latin typeface="Escolar1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362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198" y="1106866"/>
            <a:ext cx="193357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4"/>
          <a:stretch/>
        </p:blipFill>
        <p:spPr bwMode="auto">
          <a:xfrm>
            <a:off x="5076775" y="1188343"/>
            <a:ext cx="1952697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319" y="4683943"/>
            <a:ext cx="24193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/>
          <p:cNvSpPr>
            <a:spLocks noChangeArrowheads="1"/>
          </p:cNvSpPr>
          <p:nvPr/>
        </p:nvSpPr>
        <p:spPr bwMode="auto">
          <a:xfrm>
            <a:off x="2324298" y="340618"/>
            <a:ext cx="1504950" cy="847725"/>
          </a:xfrm>
          <a:prstGeom prst="wedgeEllipseCallout">
            <a:avLst>
              <a:gd name="adj1" fmla="val -42787"/>
              <a:gd name="adj2" fmla="val 82583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s-ES" sz="3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muà</a:t>
            </a: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AutoShape 7"/>
          <p:cNvSpPr>
            <a:spLocks noChangeArrowheads="1"/>
          </p:cNvSpPr>
          <p:nvPr/>
        </p:nvSpPr>
        <p:spPr bwMode="auto">
          <a:xfrm>
            <a:off x="4110037" y="457309"/>
            <a:ext cx="3000375" cy="762000"/>
          </a:xfrm>
          <a:prstGeom prst="wedgeEllipseCallout">
            <a:avLst>
              <a:gd name="adj1" fmla="val 12219"/>
              <a:gd name="adj2" fmla="val 133151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s-E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mèu, mèu</a:t>
            </a:r>
            <a:endParaRPr kumimoji="0" 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AutoShape 8"/>
          <p:cNvSpPr>
            <a:spLocks noChangeArrowheads="1"/>
          </p:cNvSpPr>
          <p:nvPr/>
        </p:nvSpPr>
        <p:spPr bwMode="auto">
          <a:xfrm>
            <a:off x="1559449" y="3492599"/>
            <a:ext cx="2672729" cy="762000"/>
          </a:xfrm>
          <a:prstGeom prst="wedgeEllipseCallout">
            <a:avLst>
              <a:gd name="adj1" fmla="val -13208"/>
              <a:gd name="adj2" fmla="val 161076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s-ES" sz="3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muuuuuu</a:t>
            </a: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02706" y="4788943"/>
            <a:ext cx="2818285" cy="180000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21299999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4572720" y="3420591"/>
            <a:ext cx="2808312" cy="762000"/>
          </a:xfrm>
          <a:prstGeom prst="wedgeEllipseCallout">
            <a:avLst>
              <a:gd name="adj1" fmla="val -23032"/>
              <a:gd name="adj2" fmla="val 220508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es-ES" sz="3600" dirty="0" err="1" smtClean="0">
                <a:latin typeface="Escolar1" pitchFamily="2" charset="0"/>
                <a:cs typeface="Arial" pitchFamily="34" charset="0"/>
              </a:rPr>
              <a:t>iaaa</a:t>
            </a:r>
            <a:r>
              <a:rPr kumimoji="0" lang="es-E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, </a:t>
            </a:r>
            <a:r>
              <a:rPr kumimoji="0" lang="es-ES" sz="3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iaaa</a:t>
            </a: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QuadreDeText 9"/>
          <p:cNvSpPr txBox="1"/>
          <p:nvPr/>
        </p:nvSpPr>
        <p:spPr>
          <a:xfrm>
            <a:off x="6804967" y="693969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4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8776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807" y="733995"/>
            <a:ext cx="160020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030" y="3408214"/>
            <a:ext cx="1027876" cy="103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113" y="5181922"/>
            <a:ext cx="1304925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036" y="1385689"/>
            <a:ext cx="101917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3015207" y="1250898"/>
            <a:ext cx="1498600" cy="648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ca-E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LILA</a:t>
            </a: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3015208" y="2826690"/>
            <a:ext cx="1498599" cy="648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R="0" lvl="0" indent="0" algn="ctr" fontAlgn="base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es-E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OLI</a:t>
            </a: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3015207" y="3618778"/>
            <a:ext cx="1498599" cy="648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ca-E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mil</a:t>
            </a: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3015206" y="4410794"/>
            <a:ext cx="1498600" cy="648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ca-E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mula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3004816" y="2038794"/>
            <a:ext cx="1498600" cy="648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ca-E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mòmia</a:t>
            </a: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850900" y="6228903"/>
            <a:ext cx="6286500" cy="685800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ca-E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li    el     la      lo     le     lu    al</a:t>
            </a:r>
            <a:endParaRPr kumimoji="0" 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 Box 14"/>
          <p:cNvSpPr txBox="1">
            <a:spLocks noChangeArrowheads="1"/>
          </p:cNvSpPr>
          <p:nvPr/>
        </p:nvSpPr>
        <p:spPr bwMode="auto">
          <a:xfrm>
            <a:off x="3031587" y="5202882"/>
            <a:ext cx="1471829" cy="648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ca-E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ALA</a:t>
            </a:r>
          </a:p>
        </p:txBody>
      </p:sp>
      <p:pic>
        <p:nvPicPr>
          <p:cNvPr id="5137" name="Picture 1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648" y="2452489"/>
            <a:ext cx="1090517" cy="1531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QuadreDeText 15"/>
          <p:cNvSpPr txBox="1"/>
          <p:nvPr/>
        </p:nvSpPr>
        <p:spPr>
          <a:xfrm>
            <a:off x="6804967" y="693969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 smtClean="0"/>
              <a:t>5</a:t>
            </a:r>
            <a:endParaRPr lang="es-ES" dirty="0"/>
          </a:p>
        </p:txBody>
      </p:sp>
      <p:grpSp>
        <p:nvGrpSpPr>
          <p:cNvPr id="23" name="Agrupa 22"/>
          <p:cNvGrpSpPr/>
          <p:nvPr/>
        </p:nvGrpSpPr>
        <p:grpSpPr>
          <a:xfrm rot="813754">
            <a:off x="4177540" y="416873"/>
            <a:ext cx="1242758" cy="1076336"/>
            <a:chOff x="900311" y="540271"/>
            <a:chExt cx="1269426" cy="1008112"/>
          </a:xfrm>
        </p:grpSpPr>
        <p:sp>
          <p:nvSpPr>
            <p:cNvPr id="24" name="Estel de 5 puntes 23"/>
            <p:cNvSpPr/>
            <p:nvPr/>
          </p:nvSpPr>
          <p:spPr>
            <a:xfrm>
              <a:off x="900311" y="540271"/>
              <a:ext cx="1080120" cy="1008112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5" name="QuadreDeText 24"/>
            <p:cNvSpPr txBox="1"/>
            <p:nvPr/>
          </p:nvSpPr>
          <p:spPr>
            <a:xfrm>
              <a:off x="1219232" y="843424"/>
              <a:ext cx="950505" cy="357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sz="2400" b="1" dirty="0" smtClean="0">
                  <a:latin typeface="Escolar1" pitchFamily="2" charset="0"/>
                </a:rPr>
                <a:t> l</a:t>
              </a:r>
              <a:endParaRPr lang="es-ES" sz="2400" b="1" dirty="0">
                <a:latin typeface="Escolar1" pitchFamily="2" charset="0"/>
              </a:endParaRPr>
            </a:p>
          </p:txBody>
        </p:sp>
      </p:grpSp>
      <p:grpSp>
        <p:nvGrpSpPr>
          <p:cNvPr id="26" name="Agrupa 25"/>
          <p:cNvGrpSpPr/>
          <p:nvPr/>
        </p:nvGrpSpPr>
        <p:grpSpPr>
          <a:xfrm rot="21246910">
            <a:off x="2425469" y="304788"/>
            <a:ext cx="1118620" cy="1076336"/>
            <a:chOff x="900311" y="540271"/>
            <a:chExt cx="1142626" cy="1008112"/>
          </a:xfrm>
        </p:grpSpPr>
        <p:sp>
          <p:nvSpPr>
            <p:cNvPr id="27" name="Estel de 5 puntes 26"/>
            <p:cNvSpPr/>
            <p:nvPr/>
          </p:nvSpPr>
          <p:spPr>
            <a:xfrm>
              <a:off x="900311" y="540271"/>
              <a:ext cx="1080120" cy="1008112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" name="QuadreDeText 27"/>
            <p:cNvSpPr txBox="1"/>
            <p:nvPr/>
          </p:nvSpPr>
          <p:spPr>
            <a:xfrm>
              <a:off x="1178841" y="883919"/>
              <a:ext cx="864096" cy="432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sz="2400" b="1" dirty="0" smtClean="0">
                  <a:latin typeface="Escolar1" pitchFamily="2" charset="0"/>
                </a:rPr>
                <a:t> L</a:t>
              </a:r>
              <a:endParaRPr lang="es-ES" sz="2400" b="1" dirty="0">
                <a:latin typeface="Escolar1" pitchFamily="2" charset="0"/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403" y="4344838"/>
            <a:ext cx="1158875" cy="1716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821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327" y="1836414"/>
            <a:ext cx="6005928" cy="2489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99" name="AutoShape 3"/>
          <p:cNvCxnSpPr>
            <a:cxnSpLocks noChangeShapeType="1"/>
          </p:cNvCxnSpPr>
          <p:nvPr/>
        </p:nvCxnSpPr>
        <p:spPr bwMode="auto">
          <a:xfrm rot="16200000" flipH="1">
            <a:off x="3645731" y="1701514"/>
            <a:ext cx="875715" cy="114166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rgbClr val="92D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974725" y="951111"/>
            <a:ext cx="969963" cy="642938"/>
          </a:xfrm>
          <a:prstGeom prst="rect">
            <a:avLst/>
          </a:prstGeom>
          <a:solidFill>
            <a:srgbClr val="FFFFFF"/>
          </a:solidFill>
          <a:ln w="9525">
            <a:solidFill>
              <a:srgbClr val="92D05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ca-E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Mila</a:t>
            </a:r>
            <a:endParaRPr kumimoji="0" 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3492599" y="684287"/>
            <a:ext cx="864095" cy="646331"/>
          </a:xfrm>
          <a:prstGeom prst="rect">
            <a:avLst/>
          </a:prstGeom>
          <a:solidFill>
            <a:srgbClr val="FFFFFF"/>
          </a:solidFill>
          <a:ln w="9525">
            <a:solidFill>
              <a:srgbClr val="92D05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s-E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Lali</a:t>
            </a:r>
            <a:endParaRPr kumimoji="0" 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5889625" y="727274"/>
            <a:ext cx="923925" cy="641350"/>
          </a:xfrm>
          <a:prstGeom prst="rect">
            <a:avLst/>
          </a:prstGeom>
          <a:solidFill>
            <a:srgbClr val="FFFFFF"/>
          </a:solidFill>
          <a:ln w="9525">
            <a:solidFill>
              <a:srgbClr val="92D05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s-E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Lola</a:t>
            </a:r>
            <a:endParaRPr kumimoji="0" 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1836416" y="5011489"/>
            <a:ext cx="792088" cy="646331"/>
          </a:xfrm>
          <a:prstGeom prst="rect">
            <a:avLst/>
          </a:prstGeom>
          <a:solidFill>
            <a:srgbClr val="FFFFFF"/>
          </a:solidFill>
          <a:ln w="9525">
            <a:solidFill>
              <a:srgbClr val="92D05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ca-ES" sz="3600" dirty="0" smtClean="0">
                <a:latin typeface="Escolar1" pitchFamily="2" charset="0"/>
                <a:cs typeface="Arial" pitchFamily="34" charset="0"/>
              </a:rPr>
              <a:t>Leo</a:t>
            </a: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4964114" y="4648274"/>
            <a:ext cx="1485900" cy="644525"/>
          </a:xfrm>
          <a:prstGeom prst="rect">
            <a:avLst/>
          </a:prstGeom>
          <a:solidFill>
            <a:srgbClr val="FFFFFF"/>
          </a:solidFill>
          <a:ln w="9525">
            <a:solidFill>
              <a:srgbClr val="92D05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s-ES" sz="3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Amàlia</a:t>
            </a:r>
            <a:endParaRPr kumimoji="0" lang="es-E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Escolar1" pitchFamily="2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106" name="AutoShape 10"/>
          <p:cNvCxnSpPr>
            <a:cxnSpLocks noChangeShapeType="1"/>
          </p:cNvCxnSpPr>
          <p:nvPr/>
        </p:nvCxnSpPr>
        <p:spPr bwMode="auto">
          <a:xfrm rot="16200000" flipH="1">
            <a:off x="964406" y="1825327"/>
            <a:ext cx="744538" cy="285750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rgbClr val="92D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7" name="AutoShape 11"/>
          <p:cNvCxnSpPr>
            <a:cxnSpLocks noChangeShapeType="1"/>
            <a:endCxn id="6" idx="0"/>
          </p:cNvCxnSpPr>
          <p:nvPr/>
        </p:nvCxnSpPr>
        <p:spPr bwMode="auto">
          <a:xfrm rot="5400000">
            <a:off x="1987450" y="4442435"/>
            <a:ext cx="814065" cy="324043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rgbClr val="92D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8" name="AutoShape 12"/>
          <p:cNvCxnSpPr>
            <a:cxnSpLocks noChangeShapeType="1"/>
            <a:endCxn id="7" idx="0"/>
          </p:cNvCxnSpPr>
          <p:nvPr/>
        </p:nvCxnSpPr>
        <p:spPr bwMode="auto">
          <a:xfrm rot="16200000" flipH="1">
            <a:off x="5258856" y="4200065"/>
            <a:ext cx="450849" cy="445568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rgbClr val="92D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9" name="AutoShape 13"/>
          <p:cNvCxnSpPr>
            <a:cxnSpLocks noChangeShapeType="1"/>
          </p:cNvCxnSpPr>
          <p:nvPr/>
        </p:nvCxnSpPr>
        <p:spPr bwMode="auto">
          <a:xfrm rot="5400000">
            <a:off x="5991078" y="1621979"/>
            <a:ext cx="566240" cy="126207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rgbClr val="92D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Text Box 16"/>
          <p:cNvSpPr txBox="1">
            <a:spLocks noChangeArrowheads="1"/>
          </p:cNvSpPr>
          <p:nvPr/>
        </p:nvSpPr>
        <p:spPr bwMode="auto">
          <a:xfrm>
            <a:off x="2180803" y="6148883"/>
            <a:ext cx="3904084" cy="8001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ca-ES" sz="3600" dirty="0" smtClean="0">
                <a:latin typeface="Escolar1" pitchFamily="2" charset="0"/>
                <a:cs typeface="Arial" pitchFamily="34" charset="0"/>
              </a:rPr>
              <a:t>La </a:t>
            </a:r>
            <a:r>
              <a:rPr lang="ca-ES" sz="3600" dirty="0" err="1" smtClean="0">
                <a:latin typeface="Escolar1" pitchFamily="2" charset="0"/>
                <a:cs typeface="Arial" pitchFamily="34" charset="0"/>
              </a:rPr>
              <a:t>Lali</a:t>
            </a:r>
            <a:r>
              <a:rPr lang="ca-ES" sz="3600" dirty="0" smtClean="0">
                <a:latin typeface="Escolar1" pitchFamily="2" charset="0"/>
                <a:cs typeface="Arial" pitchFamily="34" charset="0"/>
              </a:rPr>
              <a:t> mou la mà.</a:t>
            </a: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QuadreDeText 13"/>
          <p:cNvSpPr txBox="1"/>
          <p:nvPr/>
        </p:nvSpPr>
        <p:spPr>
          <a:xfrm>
            <a:off x="6804967" y="693969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6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6320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 3"/>
          <p:cNvGrpSpPr/>
          <p:nvPr/>
        </p:nvGrpSpPr>
        <p:grpSpPr>
          <a:xfrm>
            <a:off x="2052439" y="2190220"/>
            <a:ext cx="3816424" cy="2526515"/>
            <a:chOff x="2052439" y="2190220"/>
            <a:chExt cx="3816424" cy="2526515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439" y="2190220"/>
              <a:ext cx="3816424" cy="25265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Marke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2894" y="3798766"/>
              <a:ext cx="372875" cy="37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6300911" y="1387227"/>
            <a:ext cx="914400" cy="685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ca-ES" sz="3600" dirty="0" smtClean="0">
                <a:latin typeface="Escolar1" pitchFamily="2" charset="0"/>
                <a:cs typeface="Arial" pitchFamily="34" charset="0"/>
              </a:rPr>
              <a:t>sal</a:t>
            </a: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6091653" y="4860751"/>
            <a:ext cx="1073354" cy="685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ts val="1000"/>
              </a:spcAft>
            </a:pPr>
            <a:r>
              <a:rPr lang="ca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USUL</a:t>
            </a: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692277" y="1222623"/>
            <a:ext cx="914400" cy="685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ca-ES" sz="3600" dirty="0" err="1" smtClean="0">
                <a:latin typeface="Escolar1" pitchFamily="2" charset="0"/>
                <a:cs typeface="Arial" pitchFamily="34" charset="0"/>
              </a:rPr>
              <a:t>iso</a:t>
            </a: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936289" y="5076775"/>
            <a:ext cx="1116150" cy="685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ca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SOPA</a:t>
            </a: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1008297" y="1396439"/>
            <a:ext cx="914400" cy="58399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ts val="1000"/>
              </a:spcAft>
            </a:pPr>
            <a:r>
              <a:rPr lang="ca-E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ÓS</a:t>
            </a: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3484426" y="5059635"/>
            <a:ext cx="1330102" cy="685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ca-E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suau</a:t>
            </a: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777999" y="2971403"/>
            <a:ext cx="914400" cy="685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ca-ES" sz="3600" dirty="0" smtClean="0">
                <a:latin typeface="Escolar1" pitchFamily="2" charset="0"/>
                <a:cs typeface="Arial" pitchFamily="34" charset="0"/>
              </a:rPr>
              <a:t>so</a:t>
            </a: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6076714" y="2950815"/>
            <a:ext cx="1232309" cy="685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ca-ES" sz="3600" dirty="0" smtClean="0">
                <a:latin typeface="Escolar1" pitchFamily="2" charset="0"/>
                <a:cs typeface="Arial" pitchFamily="34" charset="0"/>
              </a:rPr>
              <a:t>ossa</a:t>
            </a: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756295" y="6191175"/>
            <a:ext cx="6286500" cy="685800"/>
          </a:xfrm>
          <a:prstGeom prst="rect">
            <a:avLst/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s-E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Escolar1" pitchFamily="2" charset="0"/>
                <a:cs typeface="Arial" pitchFamily="34" charset="0"/>
              </a:rPr>
              <a:t>so    es   sa    su   os    se   si   us</a:t>
            </a:r>
            <a:endParaRPr kumimoji="0" 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QuadreDeText 14"/>
          <p:cNvSpPr txBox="1"/>
          <p:nvPr/>
        </p:nvSpPr>
        <p:spPr>
          <a:xfrm>
            <a:off x="6804967" y="693969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 smtClean="0"/>
              <a:t>7</a:t>
            </a:r>
            <a:endParaRPr lang="es-ES" dirty="0"/>
          </a:p>
        </p:txBody>
      </p:sp>
      <p:grpSp>
        <p:nvGrpSpPr>
          <p:cNvPr id="16" name="Agrupa 15"/>
          <p:cNvGrpSpPr/>
          <p:nvPr/>
        </p:nvGrpSpPr>
        <p:grpSpPr>
          <a:xfrm rot="813754">
            <a:off x="4667253" y="451377"/>
            <a:ext cx="1242758" cy="1076336"/>
            <a:chOff x="900311" y="540271"/>
            <a:chExt cx="1269426" cy="1008112"/>
          </a:xfrm>
        </p:grpSpPr>
        <p:sp>
          <p:nvSpPr>
            <p:cNvPr id="17" name="Estel de 5 puntes 16"/>
            <p:cNvSpPr/>
            <p:nvPr/>
          </p:nvSpPr>
          <p:spPr>
            <a:xfrm>
              <a:off x="900311" y="540271"/>
              <a:ext cx="1080120" cy="1008112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QuadreDeText 17"/>
            <p:cNvSpPr txBox="1"/>
            <p:nvPr/>
          </p:nvSpPr>
          <p:spPr>
            <a:xfrm>
              <a:off x="1219232" y="805902"/>
              <a:ext cx="950505" cy="432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sz="2400" b="1" dirty="0" smtClean="0">
                  <a:latin typeface="Escolar1" pitchFamily="2" charset="0"/>
                </a:rPr>
                <a:t> s</a:t>
              </a:r>
              <a:endParaRPr lang="es-ES" sz="2400" b="1" dirty="0">
                <a:latin typeface="Escolar1" pitchFamily="2" charset="0"/>
              </a:endParaRPr>
            </a:p>
          </p:txBody>
        </p:sp>
      </p:grpSp>
      <p:grpSp>
        <p:nvGrpSpPr>
          <p:cNvPr id="19" name="Agrupa 18"/>
          <p:cNvGrpSpPr/>
          <p:nvPr/>
        </p:nvGrpSpPr>
        <p:grpSpPr>
          <a:xfrm rot="21246910">
            <a:off x="2406419" y="342888"/>
            <a:ext cx="1118620" cy="1076336"/>
            <a:chOff x="900311" y="540271"/>
            <a:chExt cx="1142626" cy="1008112"/>
          </a:xfrm>
        </p:grpSpPr>
        <p:sp>
          <p:nvSpPr>
            <p:cNvPr id="20" name="Estel de 5 puntes 19"/>
            <p:cNvSpPr/>
            <p:nvPr/>
          </p:nvSpPr>
          <p:spPr>
            <a:xfrm>
              <a:off x="900311" y="540271"/>
              <a:ext cx="1080120" cy="1008112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QuadreDeText 20"/>
            <p:cNvSpPr txBox="1"/>
            <p:nvPr/>
          </p:nvSpPr>
          <p:spPr>
            <a:xfrm>
              <a:off x="1178841" y="883919"/>
              <a:ext cx="864096" cy="432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sz="2400" b="1" dirty="0" smtClean="0">
                  <a:latin typeface="Escolar1" pitchFamily="2" charset="0"/>
                </a:rPr>
                <a:t> S</a:t>
              </a:r>
              <a:endParaRPr lang="es-ES" sz="2400" b="1" dirty="0">
                <a:latin typeface="Escolar1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106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l'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1233</TotalTime>
  <Words>433</Words>
  <Application>Microsoft Office PowerPoint</Application>
  <PresentationFormat>Personalització</PresentationFormat>
  <Paragraphs>224</Paragraphs>
  <Slides>27</Slides>
  <Notes>0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Servidors OLE incrustats</vt:lpstr>
      </vt:variant>
      <vt:variant>
        <vt:i4>1</vt:i4>
      </vt:variant>
      <vt:variant>
        <vt:lpstr>Títols de les diapositives</vt:lpstr>
      </vt:variant>
      <vt:variant>
        <vt:i4>27</vt:i4>
      </vt:variant>
    </vt:vector>
  </HeadingPairs>
  <TitlesOfParts>
    <vt:vector size="29" baseType="lpstr">
      <vt:lpstr>Tema de Office</vt:lpstr>
      <vt:lpstr>Photoshop.Image.10</vt:lpstr>
      <vt:lpstr>Presentació del PowerPoint</vt:lpstr>
      <vt:lpstr>Presentació del PowerPoint</vt:lpstr>
      <vt:lpstr>Presentació del PowerPoint</vt:lpstr>
      <vt:lpstr>ea   ui    oa   eo    ia    ei   ua   ai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El rei rema. La reina rosa. El rei dona raïm a la reina.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  LA MAITE I EL LLUIS JUGUEN A CARTES. LA DIANA I EL DANI SEUEN I ES DONEN LA MÀ. A LA PISSARRA HI HA EL NÚMERO TRES. L’ANNA FA PESSIGOLLES A LA MÀ DEL JOAN.   </vt:lpstr>
      <vt:lpstr>Presentació del PowerPoint</vt:lpstr>
      <vt:lpstr>Presentació del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Recordem les vocals</dc:title>
  <dc:creator>Ester Martínez Bandrés</dc:creator>
  <cp:lastModifiedBy>Sílvia Gascón García</cp:lastModifiedBy>
  <cp:revision>102</cp:revision>
  <cp:lastPrinted>2019-07-01T12:49:26Z</cp:lastPrinted>
  <dcterms:created xsi:type="dcterms:W3CDTF">2019-06-27T08:22:33Z</dcterms:created>
  <dcterms:modified xsi:type="dcterms:W3CDTF">2023-06-26T10:49:25Z</dcterms:modified>
</cp:coreProperties>
</file>